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84" r:id="rId1"/>
  </p:sldMasterIdLst>
  <p:notesMasterIdLst>
    <p:notesMasterId r:id="rId28"/>
  </p:notesMasterIdLst>
  <p:sldIdLst>
    <p:sldId id="256" r:id="rId2"/>
    <p:sldId id="257" r:id="rId3"/>
    <p:sldId id="258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1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78" r:id="rId20"/>
    <p:sldId id="297" r:id="rId21"/>
    <p:sldId id="296" r:id="rId22"/>
    <p:sldId id="298" r:id="rId23"/>
    <p:sldId id="299" r:id="rId24"/>
    <p:sldId id="300" r:id="rId25"/>
    <p:sldId id="264" r:id="rId26"/>
    <p:sldId id="262" r:id="rId2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DF47B-08FB-48B7-89DD-7D10AC06C84B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AFBAA-A6C6-4BD2-8444-87450029D0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9378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74A1C-DE7C-46F2-B255-79BE1152C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3E9AE-4417-46C8-814A-39D6DF66A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250F4-6189-4638-8C5B-E823BDE3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1D446-3F9E-4151-A3C2-452F3B891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42928-0C7D-461B-BDF1-B55BAE36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580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FA1C5-56AF-42C2-B183-E03FC782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28868-B680-466A-8970-ECCECE6D7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DC580-5F16-4A92-8203-457F65EB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9D3CF-5815-4323-AC12-C3AB1DEE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F9B0A-EC90-4632-A5B1-1AC13E01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33129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25BBA-5595-4CE9-B464-E9DBF124A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B650B-3A8B-469F-BBE0-A55B0C4A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03B1C-F7DC-4BF3-9463-2DBDC9BB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78EAE-8AA9-451B-B3D5-A53011600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F985-FDAB-42E0-BCDB-8EA3B513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8461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D3D4-8C3E-4DA6-8D30-767AAC20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B6472-FB4B-4E4A-9BBD-C5846A7B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DAEB5-DF63-429D-AA02-0191CB85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62832-133A-43F4-AB4D-A7BE2F41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30EB3-CAEE-4F9C-B2F5-C2D77461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3995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82EE-B84E-47A2-A12D-E180347A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9354-AA7A-472C-BD9F-B297383BA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F9C29-D76C-41E8-9827-66246FD9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413C7-3446-474F-8C4F-7D1E99BC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36C97-E858-4EFF-A509-B2E60ED4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32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3063-3603-4074-861C-5F95A485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1A5E-C3ED-48B9-AF04-E0378FF3B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6EB2-AD26-4B0E-AD14-CDBAAB645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3692E-6EED-4494-AD41-3029CE83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62A80-9183-4AB2-A75F-308092B8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6BE6D-86B2-4847-A2D0-9ABCE510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9565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71BB-E1B7-44CA-94F5-D0BC1CBE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59975-08E8-4997-AF60-A0F11CF7D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9850E-47B9-48DF-8B4B-F520CE315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96480-247A-4720-8674-C9F9A155B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E7629-D4C0-4331-9335-A72784CE4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0E8062-3E12-423C-9F2F-EB216C2E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29EA07-1C44-4670-8F9A-C5860939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8F90E-D568-4EF8-AA56-519F23DC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351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4BCE-5877-476C-8B80-07DE8B82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D0E45-2965-46AD-AC6B-8364AE7C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1B785-C997-4445-9A26-22E2A193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22A7F-2134-43AE-80E1-D749AF65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732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F7195-6D30-4682-B91D-36178614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14598-6732-4D78-B79E-5D9C3580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AB13F-4CC0-4CC5-A780-A77EB51F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499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E3F8-BB3E-4E27-84EF-B0CC358A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4555-E4DC-48B3-A744-5D6FE357F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49F83-8B1F-4E25-911B-43E3006EF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CB942-2388-4F50-962E-43DE8BA7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C4EC2-D4D2-4643-BF93-6E7D89C2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CB553-57ED-4DE5-BEE3-A226092F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429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5EE5-4C8E-49EF-8898-92303A71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AAF902-1A6B-444E-8F4D-226DA3E49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C4A88-ADE4-45ED-908A-86DCB4BD2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01DC3-854E-442C-BA63-4A8B8AA3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3E5F1-998D-492A-A026-8771FB77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3453A-979B-4FB7-9BC7-B70C465B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498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3BB79-458B-4364-AB06-1C633FF3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A05B2-3DF0-4838-8A98-1ABAC9A7B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B9DEF-E406-4DE7-BF49-73C7AA6CC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E5FB6-D819-4110-94A7-E11704E9EAC1}" type="datetimeFigureOut">
              <a:rPr lang="vi-VN" smtClean="0"/>
              <a:t>31/07/2022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1F57C-2CA1-49B4-ADE2-D0972C931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1BF1B-CE8F-42FA-AEC6-D6A963FC1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ECA94-056F-4459-9456-97ADDD3755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422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CD5BD8-C035-49DF-95D1-7E1FA17D27BF}"/>
              </a:ext>
            </a:extLst>
          </p:cNvPr>
          <p:cNvSpPr txBox="1"/>
          <p:nvPr/>
        </p:nvSpPr>
        <p:spPr>
          <a:xfrm>
            <a:off x="719091" y="2328245"/>
            <a:ext cx="7779521" cy="1481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3200" b="1" i="0" dirty="0">
                <a:solidFill>
                  <a:srgbClr val="222222"/>
                </a:solidFill>
                <a:effectLst/>
                <a:latin typeface="+mj-lt"/>
              </a:rPr>
              <a:t>Mô hình </a:t>
            </a:r>
            <a:r>
              <a:rPr lang="vi-VN" sz="3200" b="1" dirty="0">
                <a:solidFill>
                  <a:srgbClr val="222222"/>
                </a:solidFill>
                <a:latin typeface="+mj-lt"/>
              </a:rPr>
              <a:t>bãi đỗ xe </a:t>
            </a:r>
            <a:r>
              <a:rPr lang="vi-VN" sz="3200" b="1" i="0" dirty="0">
                <a:solidFill>
                  <a:srgbClr val="222222"/>
                </a:solidFill>
                <a:effectLst/>
                <a:latin typeface="+mj-lt"/>
              </a:rPr>
              <a:t>ứng dụng công nghệ nhận dạng RFID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77979-39FF-4CF8-9D03-C4C86754D11D}"/>
              </a:ext>
            </a:extLst>
          </p:cNvPr>
          <p:cNvSpPr txBox="1"/>
          <p:nvPr/>
        </p:nvSpPr>
        <p:spPr>
          <a:xfrm>
            <a:off x="1983646" y="1432726"/>
            <a:ext cx="6996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MÔN HỌC ĐỒ ÁN THIẾT KẾ</a:t>
            </a:r>
            <a:endParaRPr lang="vi-VN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7F9578-0AAC-4FD1-9614-39B7AB5F63B8}"/>
              </a:ext>
            </a:extLst>
          </p:cNvPr>
          <p:cNvCxnSpPr>
            <a:cxnSpLocks/>
          </p:cNvCxnSpPr>
          <p:nvPr/>
        </p:nvCxnSpPr>
        <p:spPr>
          <a:xfrm>
            <a:off x="225135" y="2255798"/>
            <a:ext cx="827347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D8868B-3CBA-4A94-B315-25C449D36CD7}"/>
              </a:ext>
            </a:extLst>
          </p:cNvPr>
          <p:cNvCxnSpPr>
            <a:cxnSpLocks/>
          </p:cNvCxnSpPr>
          <p:nvPr/>
        </p:nvCxnSpPr>
        <p:spPr>
          <a:xfrm>
            <a:off x="225135" y="3991214"/>
            <a:ext cx="1191928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E3EA524-EB8A-4D76-A8BC-641DFE8E9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5" y="260813"/>
            <a:ext cx="1531787" cy="15317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048129-C21D-4DBB-9FE8-29566610B00A}"/>
              </a:ext>
            </a:extLst>
          </p:cNvPr>
          <p:cNvSpPr txBox="1"/>
          <p:nvPr/>
        </p:nvSpPr>
        <p:spPr>
          <a:xfrm>
            <a:off x="2091009" y="275207"/>
            <a:ext cx="624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+mj-lt"/>
              </a:rPr>
              <a:t>TRƯỜNG ĐẠI HỌC</a:t>
            </a:r>
          </a:p>
          <a:p>
            <a:r>
              <a:rPr lang="vi-VN" b="1" dirty="0">
                <a:latin typeface="+mj-lt"/>
              </a:rPr>
              <a:t>GIAO THÔNG VẬN TẢI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2AE421-8B72-4CF0-B35C-A965C81620FE}"/>
              </a:ext>
            </a:extLst>
          </p:cNvPr>
          <p:cNvCxnSpPr>
            <a:cxnSpLocks/>
          </p:cNvCxnSpPr>
          <p:nvPr/>
        </p:nvCxnSpPr>
        <p:spPr>
          <a:xfrm>
            <a:off x="2091009" y="921538"/>
            <a:ext cx="384039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3BD2DEF1-071B-47DC-BE01-C762568B7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92070"/>
              </p:ext>
            </p:extLst>
          </p:nvPr>
        </p:nvGraphicFramePr>
        <p:xfrm>
          <a:off x="2091008" y="4363514"/>
          <a:ext cx="9067321" cy="23418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47668">
                  <a:extLst>
                    <a:ext uri="{9D8B030D-6E8A-4147-A177-3AD203B41FA5}">
                      <a16:colId xmlns:a16="http://schemas.microsoft.com/office/drawing/2014/main" val="1808374448"/>
                    </a:ext>
                  </a:extLst>
                </a:gridCol>
                <a:gridCol w="6119653">
                  <a:extLst>
                    <a:ext uri="{9D8B030D-6E8A-4147-A177-3AD203B41FA5}">
                      <a16:colId xmlns:a16="http://schemas.microsoft.com/office/drawing/2014/main" val="2667556197"/>
                    </a:ext>
                  </a:extLst>
                </a:gridCol>
              </a:tblGrid>
              <a:tr h="691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Giảng viên hướng dẫn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2000" b="0" i="1" dirty="0">
                          <a:solidFill>
                            <a:schemeClr val="tx1"/>
                          </a:solidFill>
                          <a:latin typeface="+mj-lt"/>
                        </a:rPr>
                        <a:t>Ts</a:t>
                      </a:r>
                      <a:r>
                        <a:rPr lang="vi-VN" sz="20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2000" b="0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sz="20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Thanh </a:t>
                      </a:r>
                      <a:r>
                        <a:rPr lang="en-US" sz="2000" b="0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Toản</a:t>
                      </a:r>
                      <a:endParaRPr lang="vi-VN" sz="20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207769"/>
                  </a:ext>
                </a:extLst>
              </a:tr>
              <a:tr h="6994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vi-V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2000" i="1" dirty="0">
                          <a:solidFill>
                            <a:schemeClr val="tx1"/>
                          </a:solidFill>
                          <a:latin typeface="+mj-lt"/>
                        </a:rPr>
                        <a:t>Lê Văn Đức _ 181403463</a:t>
                      </a:r>
                      <a:endParaRPr lang="en-US" sz="2000" i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Lương</a:t>
                      </a:r>
                      <a:r>
                        <a:rPr lang="en-US" sz="20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Đức Nguyên _ 181401866</a:t>
                      </a:r>
                      <a:endParaRPr lang="vi-VN" sz="20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32926"/>
                  </a:ext>
                </a:extLst>
              </a:tr>
              <a:tr h="6994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0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vi-VN" sz="2000" i="1" dirty="0">
                          <a:solidFill>
                            <a:schemeClr val="tx1"/>
                          </a:solidFill>
                          <a:latin typeface="+mj-lt"/>
                        </a:rPr>
                        <a:t>Kỹ Thuật Điện Tử Và Tin Học Công Nghiệp 1 – K59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52186"/>
                  </a:ext>
                </a:extLst>
              </a:tr>
            </a:tbl>
          </a:graphicData>
        </a:graphic>
      </p:graphicFrame>
      <p:pic>
        <p:nvPicPr>
          <p:cNvPr id="1026" name="Picture 2" descr="Barie Tự Động 100% Chính Hãng, Barrier Tự Động Giá Tốt">
            <a:extLst>
              <a:ext uri="{FF2B5EF4-FFF2-40B4-BE49-F238E27FC236}">
                <a16:creationId xmlns:a16="http://schemas.microsoft.com/office/drawing/2014/main" id="{E4DE37ED-77E2-4FD7-8569-92142C71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723" y="497152"/>
            <a:ext cx="3403165" cy="34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F39D59-F7E2-4DBB-B264-D6E869F5952F}"/>
              </a:ext>
            </a:extLst>
          </p:cNvPr>
          <p:cNvSpPr txBox="1"/>
          <p:nvPr/>
        </p:nvSpPr>
        <p:spPr>
          <a:xfrm>
            <a:off x="1983646" y="903502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University of Transport and Communications</a:t>
            </a:r>
            <a:endParaRPr lang="vi-V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7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60676F0-7AAA-43CF-AA51-EE210D9A8B47}"/>
              </a:ext>
            </a:extLst>
          </p:cNvPr>
          <p:cNvSpPr/>
          <p:nvPr/>
        </p:nvSpPr>
        <p:spPr>
          <a:xfrm>
            <a:off x="2340172" y="1202035"/>
            <a:ext cx="2071688" cy="1355746"/>
          </a:xfrm>
          <a:prstGeom prst="ellipse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2BC2C-B7C6-4105-816C-68E16F71DEFC}"/>
              </a:ext>
            </a:extLst>
          </p:cNvPr>
          <p:cNvSpPr txBox="1"/>
          <p:nvPr/>
        </p:nvSpPr>
        <p:spPr>
          <a:xfrm>
            <a:off x="2390178" y="1552108"/>
            <a:ext cx="1971675" cy="59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  <a:endParaRPr lang="vi-VN" sz="32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World Map PNG Picture Web Icons With Icon Madriver Me For | Bản đồ ...">
            <a:extLst>
              <a:ext uri="{FF2B5EF4-FFF2-40B4-BE49-F238E27FC236}">
                <a16:creationId xmlns:a16="http://schemas.microsoft.com/office/drawing/2014/main" id="{444DD138-10A2-4D0F-A43C-B47B5754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6" y="2221944"/>
            <a:ext cx="10667687" cy="43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7A19C4-C0F3-4897-BCBC-E13B21A2B378}"/>
              </a:ext>
            </a:extLst>
          </p:cNvPr>
          <p:cNvSpPr txBox="1"/>
          <p:nvPr/>
        </p:nvSpPr>
        <p:spPr>
          <a:xfrm>
            <a:off x="883271" y="442913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87B097-AD39-436A-BB3A-27BF8F0B11FC}"/>
              </a:ext>
            </a:extLst>
          </p:cNvPr>
          <p:cNvSpPr/>
          <p:nvPr/>
        </p:nvSpPr>
        <p:spPr>
          <a:xfrm>
            <a:off x="7449363" y="1170887"/>
            <a:ext cx="2071688" cy="1355746"/>
          </a:xfrm>
          <a:prstGeom prst="ellipse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03346-FEC0-428E-8921-B686C1BFE9DC}"/>
              </a:ext>
            </a:extLst>
          </p:cNvPr>
          <p:cNvSpPr txBox="1"/>
          <p:nvPr/>
        </p:nvSpPr>
        <p:spPr>
          <a:xfrm>
            <a:off x="7549376" y="1311081"/>
            <a:ext cx="1971675" cy="11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 SG90</a:t>
            </a:r>
            <a:endParaRPr lang="vi-VN" sz="32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F668B1-87F8-43DC-A359-6E5373A08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41" y="3529252"/>
            <a:ext cx="1831975" cy="1399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604BC6-8A4A-42B3-A641-A3894B563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707" y="3485464"/>
            <a:ext cx="1291590" cy="1400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D6216-7DC7-4A0A-BF40-5E5EC55ED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1" y="3429000"/>
            <a:ext cx="2144138" cy="1788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B4E34A-E8BA-404C-B878-797F6BBCD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5197" y="3373942"/>
            <a:ext cx="1569406" cy="1827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1C68E6-67CA-407C-BCCB-3E8F54643F75}"/>
              </a:ext>
            </a:extLst>
          </p:cNvPr>
          <p:cNvSpPr txBox="1"/>
          <p:nvPr/>
        </p:nvSpPr>
        <p:spPr>
          <a:xfrm>
            <a:off x="376364" y="5261086"/>
            <a:ext cx="28924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endParaRPr lang="en-US" sz="20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  <a:endParaRPr lang="vi-VN" sz="2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36584-7872-4622-AB59-3CD3AACCD1DD}"/>
              </a:ext>
            </a:extLst>
          </p:cNvPr>
          <p:cNvSpPr txBox="1"/>
          <p:nvPr/>
        </p:nvSpPr>
        <p:spPr>
          <a:xfrm>
            <a:off x="3287313" y="5302022"/>
            <a:ext cx="19175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4CCB0-7ED9-496C-8059-8F83971E4A37}"/>
              </a:ext>
            </a:extLst>
          </p:cNvPr>
          <p:cNvSpPr txBox="1"/>
          <p:nvPr/>
        </p:nvSpPr>
        <p:spPr>
          <a:xfrm>
            <a:off x="5903103" y="5252857"/>
            <a:ext cx="28924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endParaRPr lang="en-US" sz="20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Servo SG90</a:t>
            </a:r>
            <a:endParaRPr lang="vi-VN" sz="2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40DED1-32FF-49B1-8990-B11B0F90D755}"/>
              </a:ext>
            </a:extLst>
          </p:cNvPr>
          <p:cNvSpPr txBox="1"/>
          <p:nvPr/>
        </p:nvSpPr>
        <p:spPr>
          <a:xfrm>
            <a:off x="9243138" y="5261086"/>
            <a:ext cx="19175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Servo SG90</a:t>
            </a:r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5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11796B6-4B28-43E2-8550-E0853A6BDBA5}"/>
              </a:ext>
            </a:extLst>
          </p:cNvPr>
          <p:cNvSpPr txBox="1"/>
          <p:nvPr/>
        </p:nvSpPr>
        <p:spPr>
          <a:xfrm>
            <a:off x="568945" y="685800"/>
            <a:ext cx="2207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353F8D-44E4-4149-9E23-1CB4473B2E7F}"/>
              </a:ext>
            </a:extLst>
          </p:cNvPr>
          <p:cNvSpPr/>
          <p:nvPr/>
        </p:nvSpPr>
        <p:spPr>
          <a:xfrm>
            <a:off x="535976" y="2366322"/>
            <a:ext cx="2475224" cy="2475224"/>
          </a:xfrm>
          <a:prstGeom prst="ellipse">
            <a:avLst/>
          </a:prstGeom>
          <a:solidFill>
            <a:srgbClr val="92D050"/>
          </a:solidFill>
          <a:ln w="5715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E44A49-31FC-4BD3-B104-31A8F717B53F}"/>
              </a:ext>
            </a:extLst>
          </p:cNvPr>
          <p:cNvSpPr/>
          <p:nvPr/>
        </p:nvSpPr>
        <p:spPr>
          <a:xfrm>
            <a:off x="2850783" y="2590813"/>
            <a:ext cx="232472" cy="232472"/>
          </a:xfrm>
          <a:prstGeom prst="ellipse">
            <a:avLst/>
          </a:prstGeom>
          <a:solidFill>
            <a:srgbClr val="EF476F"/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4BD04D-990F-46C5-8412-994C8E66D4C8}"/>
              </a:ext>
            </a:extLst>
          </p:cNvPr>
          <p:cNvSpPr/>
          <p:nvPr/>
        </p:nvSpPr>
        <p:spPr>
          <a:xfrm>
            <a:off x="2850783" y="4360754"/>
            <a:ext cx="232472" cy="232472"/>
          </a:xfrm>
          <a:prstGeom prst="ellipse">
            <a:avLst/>
          </a:prstGeom>
          <a:solidFill>
            <a:srgbClr val="06D6A0"/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310CF3-92CC-4AB2-87AD-901B891983A9}"/>
              </a:ext>
            </a:extLst>
          </p:cNvPr>
          <p:cNvSpPr/>
          <p:nvPr/>
        </p:nvSpPr>
        <p:spPr>
          <a:xfrm>
            <a:off x="3109663" y="3533902"/>
            <a:ext cx="232472" cy="232472"/>
          </a:xfrm>
          <a:prstGeom prst="ellipse">
            <a:avLst/>
          </a:prstGeom>
          <a:solidFill>
            <a:srgbClr val="FFD166"/>
          </a:solidFill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EEFDEB7-9019-4EA2-A2BD-DA6F2486D865}"/>
              </a:ext>
            </a:extLst>
          </p:cNvPr>
          <p:cNvSpPr/>
          <p:nvPr/>
        </p:nvSpPr>
        <p:spPr>
          <a:xfrm>
            <a:off x="3032332" y="1797067"/>
            <a:ext cx="1072498" cy="825449"/>
          </a:xfrm>
          <a:custGeom>
            <a:avLst/>
            <a:gdLst>
              <a:gd name="connsiteX0" fmla="*/ 0 w 1553029"/>
              <a:gd name="connsiteY0" fmla="*/ 914400 h 914400"/>
              <a:gd name="connsiteX1" fmla="*/ 696686 w 1553029"/>
              <a:gd name="connsiteY1" fmla="*/ 0 h 914400"/>
              <a:gd name="connsiteX2" fmla="*/ 1553029 w 1553029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3029" h="914400">
                <a:moveTo>
                  <a:pt x="0" y="914400"/>
                </a:moveTo>
                <a:lnTo>
                  <a:pt x="696686" y="0"/>
                </a:lnTo>
                <a:lnTo>
                  <a:pt x="1553029" y="0"/>
                </a:lnTo>
              </a:path>
            </a:pathLst>
          </a:cu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26E349-3F4B-488B-AE4A-68CF101377E8}"/>
              </a:ext>
            </a:extLst>
          </p:cNvPr>
          <p:cNvSpPr/>
          <p:nvPr/>
        </p:nvSpPr>
        <p:spPr>
          <a:xfrm flipV="1">
            <a:off x="3056384" y="4560120"/>
            <a:ext cx="1072498" cy="1040580"/>
          </a:xfrm>
          <a:custGeom>
            <a:avLst/>
            <a:gdLst>
              <a:gd name="connsiteX0" fmla="*/ 0 w 1553029"/>
              <a:gd name="connsiteY0" fmla="*/ 914400 h 914400"/>
              <a:gd name="connsiteX1" fmla="*/ 696686 w 1553029"/>
              <a:gd name="connsiteY1" fmla="*/ 0 h 914400"/>
              <a:gd name="connsiteX2" fmla="*/ 1553029 w 1553029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3029" h="914400">
                <a:moveTo>
                  <a:pt x="0" y="914400"/>
                </a:moveTo>
                <a:lnTo>
                  <a:pt x="696686" y="0"/>
                </a:lnTo>
                <a:lnTo>
                  <a:pt x="1553029" y="0"/>
                </a:lnTo>
              </a:path>
            </a:pathLst>
          </a:cu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8A3436-BEDC-4780-BCC1-99A79AF73341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3342136" y="3650138"/>
            <a:ext cx="82084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6AA8AD-E98B-4463-B40B-F4A8FC31A2EA}"/>
              </a:ext>
            </a:extLst>
          </p:cNvPr>
          <p:cNvSpPr/>
          <p:nvPr/>
        </p:nvSpPr>
        <p:spPr>
          <a:xfrm>
            <a:off x="4184114" y="1137266"/>
            <a:ext cx="4752417" cy="1207861"/>
          </a:xfrm>
          <a:prstGeom prst="roundRect">
            <a:avLst>
              <a:gd name="adj" fmla="val 50000"/>
            </a:avLst>
          </a:prstGeom>
          <a:noFill/>
          <a:ln w="57150" cap="flat" cmpd="sng" algn="ctr">
            <a:solidFill>
              <a:srgbClr val="EF476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C5FCAA-47DC-4CD4-9397-F14DFDF055F2}"/>
              </a:ext>
            </a:extLst>
          </p:cNvPr>
          <p:cNvSpPr/>
          <p:nvPr/>
        </p:nvSpPr>
        <p:spPr>
          <a:xfrm>
            <a:off x="4258203" y="1313545"/>
            <a:ext cx="842568" cy="842568"/>
          </a:xfrm>
          <a:prstGeom prst="ellipse">
            <a:avLst/>
          </a:prstGeom>
          <a:solidFill>
            <a:srgbClr val="EF476F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D7E748-A9E5-47C1-9C23-F6D533AD298B}"/>
              </a:ext>
            </a:extLst>
          </p:cNvPr>
          <p:cNvSpPr/>
          <p:nvPr/>
        </p:nvSpPr>
        <p:spPr>
          <a:xfrm>
            <a:off x="4331990" y="1387332"/>
            <a:ext cx="694995" cy="694995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82BB2-E65C-474E-9FC4-1BBF27C4F83C}"/>
              </a:ext>
            </a:extLst>
          </p:cNvPr>
          <p:cNvSpPr txBox="1"/>
          <p:nvPr/>
        </p:nvSpPr>
        <p:spPr>
          <a:xfrm>
            <a:off x="5174558" y="1446217"/>
            <a:ext cx="3706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/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BC51A40-53D3-41C2-B231-49799C909C6E}"/>
              </a:ext>
            </a:extLst>
          </p:cNvPr>
          <p:cNvSpPr/>
          <p:nvPr/>
        </p:nvSpPr>
        <p:spPr>
          <a:xfrm>
            <a:off x="4162982" y="3056857"/>
            <a:ext cx="4752415" cy="1132703"/>
          </a:xfrm>
          <a:prstGeom prst="roundRect">
            <a:avLst>
              <a:gd name="adj" fmla="val 50000"/>
            </a:avLst>
          </a:prstGeom>
          <a:noFill/>
          <a:ln w="57150" cap="flat" cmpd="sng" algn="ctr">
            <a:solidFill>
              <a:srgbClr val="FFD16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9FB2DC7-6EAC-4B45-98AA-753C7A28B54A}"/>
              </a:ext>
            </a:extLst>
          </p:cNvPr>
          <p:cNvSpPr/>
          <p:nvPr/>
        </p:nvSpPr>
        <p:spPr>
          <a:xfrm>
            <a:off x="4237069" y="3195521"/>
            <a:ext cx="842568" cy="842568"/>
          </a:xfrm>
          <a:prstGeom prst="ellipse">
            <a:avLst/>
          </a:prstGeom>
          <a:solidFill>
            <a:srgbClr val="FFD166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F8898C-1FE6-45C7-9CD5-DD2BCA565CA7}"/>
              </a:ext>
            </a:extLst>
          </p:cNvPr>
          <p:cNvSpPr/>
          <p:nvPr/>
        </p:nvSpPr>
        <p:spPr>
          <a:xfrm>
            <a:off x="4310856" y="3269307"/>
            <a:ext cx="694995" cy="694995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E2F4ED-D2AC-4369-83EA-01A41E1E03C3}"/>
              </a:ext>
            </a:extLst>
          </p:cNvPr>
          <p:cNvSpPr/>
          <p:nvPr/>
        </p:nvSpPr>
        <p:spPr>
          <a:xfrm>
            <a:off x="4162982" y="5021253"/>
            <a:ext cx="4623537" cy="1150274"/>
          </a:xfrm>
          <a:prstGeom prst="roundRect">
            <a:avLst>
              <a:gd name="adj" fmla="val 50000"/>
            </a:avLst>
          </a:prstGeom>
          <a:noFill/>
          <a:ln w="57150" cap="flat" cmpd="sng" algn="ctr">
            <a:solidFill>
              <a:srgbClr val="06D6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80FA6-CB61-4D78-9BE5-D91852C2AC6D}"/>
              </a:ext>
            </a:extLst>
          </p:cNvPr>
          <p:cNvSpPr txBox="1"/>
          <p:nvPr/>
        </p:nvSpPr>
        <p:spPr>
          <a:xfrm>
            <a:off x="5119615" y="5339090"/>
            <a:ext cx="3680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457200"/>
            <a:r>
              <a:rPr 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cụ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PLX-DAQ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E77422-9A6D-40A5-B963-4BC700D5A082}"/>
              </a:ext>
            </a:extLst>
          </p:cNvPr>
          <p:cNvSpPr txBox="1"/>
          <p:nvPr/>
        </p:nvSpPr>
        <p:spPr>
          <a:xfrm>
            <a:off x="728351" y="3269307"/>
            <a:ext cx="2045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32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32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D761F8-A6B6-495B-B5F4-E9B132C7B056}"/>
              </a:ext>
            </a:extLst>
          </p:cNvPr>
          <p:cNvSpPr txBox="1"/>
          <p:nvPr/>
        </p:nvSpPr>
        <p:spPr>
          <a:xfrm>
            <a:off x="4436929" y="1341346"/>
            <a:ext cx="694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000">
                <a:solidFill>
                  <a:prstClr val="black"/>
                </a:solidFill>
                <a:latin typeface="Tw Cen MT" panose="020B0602020104020603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8E1A5C-3E27-49A4-A9C7-0886F4A87020}"/>
              </a:ext>
            </a:extLst>
          </p:cNvPr>
          <p:cNvSpPr txBox="1"/>
          <p:nvPr/>
        </p:nvSpPr>
        <p:spPr>
          <a:xfrm>
            <a:off x="4415794" y="3249990"/>
            <a:ext cx="694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000" dirty="0">
                <a:solidFill>
                  <a:prstClr val="black"/>
                </a:solidFill>
                <a:latin typeface="Tw Cen MT" panose="020B0602020104020603"/>
              </a:rPr>
              <a:t>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02D6B5-2D06-4C10-A20A-FE0C14865E0B}"/>
              </a:ext>
            </a:extLst>
          </p:cNvPr>
          <p:cNvGrpSpPr/>
          <p:nvPr/>
        </p:nvGrpSpPr>
        <p:grpSpPr>
          <a:xfrm>
            <a:off x="4270870" y="5160134"/>
            <a:ext cx="854470" cy="842568"/>
            <a:chOff x="4237069" y="5024603"/>
            <a:chExt cx="854470" cy="84256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695C62E-25A9-4455-B451-BB0F1BA7D9E8}"/>
                </a:ext>
              </a:extLst>
            </p:cNvPr>
            <p:cNvSpPr/>
            <p:nvPr/>
          </p:nvSpPr>
          <p:spPr>
            <a:xfrm>
              <a:off x="4237069" y="5024603"/>
              <a:ext cx="842568" cy="842568"/>
            </a:xfrm>
            <a:prstGeom prst="ellipse">
              <a:avLst/>
            </a:prstGeom>
            <a:solidFill>
              <a:srgbClr val="06D6A0"/>
            </a:solidFill>
            <a:ln w="1587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8BC2E17-DA6C-4A97-94FB-677CFE82B0FA}"/>
                </a:ext>
              </a:extLst>
            </p:cNvPr>
            <p:cNvSpPr/>
            <p:nvPr/>
          </p:nvSpPr>
          <p:spPr>
            <a:xfrm>
              <a:off x="4310856" y="5098390"/>
              <a:ext cx="694995" cy="694995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331C39-4A00-4A49-9DF8-3D40B8A41D92}"/>
                </a:ext>
              </a:extLst>
            </p:cNvPr>
            <p:cNvSpPr txBox="1"/>
            <p:nvPr/>
          </p:nvSpPr>
          <p:spPr>
            <a:xfrm>
              <a:off x="4396544" y="5101322"/>
              <a:ext cx="6949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4000">
                  <a:solidFill>
                    <a:prstClr val="black"/>
                  </a:solidFill>
                  <a:latin typeface="Tw Cen MT" panose="020B0602020104020603"/>
                </a:rPr>
                <a:t>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90EE0F-B592-480A-9379-032A03C5D5BE}"/>
              </a:ext>
            </a:extLst>
          </p:cNvPr>
          <p:cNvSpPr txBox="1"/>
          <p:nvPr/>
        </p:nvSpPr>
        <p:spPr>
          <a:xfrm>
            <a:off x="5258362" y="3377028"/>
            <a:ext cx="25971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Microsoft Excel</a:t>
            </a:r>
          </a:p>
          <a:p>
            <a:endParaRPr lang="en-US" sz="2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9A4528C-EBFA-4E6E-8861-89E4F0CDC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58" y="1000739"/>
            <a:ext cx="1414176" cy="14141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13E7E8A-2D24-4E7C-8A7D-C558804F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456" y="4779961"/>
            <a:ext cx="1531174" cy="15311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2F33CB5-32F8-4B78-B4D2-9FBB8A0A8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78" y="2855513"/>
            <a:ext cx="2431136" cy="15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405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11796B6-4B28-43E2-8550-E0853A6BDBA5}"/>
              </a:ext>
            </a:extLst>
          </p:cNvPr>
          <p:cNvSpPr txBox="1"/>
          <p:nvPr/>
        </p:nvSpPr>
        <p:spPr>
          <a:xfrm>
            <a:off x="954708" y="1700212"/>
            <a:ext cx="371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7C2CB-F6C9-4297-A448-76F26666A3A8}"/>
              </a:ext>
            </a:extLst>
          </p:cNvPr>
          <p:cNvSpPr txBox="1"/>
          <p:nvPr/>
        </p:nvSpPr>
        <p:spPr>
          <a:xfrm>
            <a:off x="614919" y="514594"/>
            <a:ext cx="3972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A391-1709-4AC1-96FC-EF51F792C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13" y="414581"/>
            <a:ext cx="3258647" cy="58147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2E097A-CDAB-499F-8D82-B15F9C57F0F0}"/>
              </a:ext>
            </a:extLst>
          </p:cNvPr>
          <p:cNvSpPr txBox="1"/>
          <p:nvPr/>
        </p:nvSpPr>
        <p:spPr>
          <a:xfrm>
            <a:off x="6268051" y="618648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ông nghệ RFID và những ứng dụng thực tế| TECHPRO">
            <a:extLst>
              <a:ext uri="{FF2B5EF4-FFF2-40B4-BE49-F238E27FC236}">
                <a16:creationId xmlns:a16="http://schemas.microsoft.com/office/drawing/2014/main" id="{DC248FFC-60E2-4AA8-A699-23F5A466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95" y="3321965"/>
            <a:ext cx="50006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39332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C292EA-D79B-4C33-9AC6-EF1EC89060D7}"/>
              </a:ext>
            </a:extLst>
          </p:cNvPr>
          <p:cNvSpPr txBox="1"/>
          <p:nvPr/>
        </p:nvSpPr>
        <p:spPr>
          <a:xfrm>
            <a:off x="838756" y="645604"/>
            <a:ext cx="436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con RFID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89F07-E864-4FCA-8B71-63F87FB34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61" y="143119"/>
            <a:ext cx="4188669" cy="61433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A11A05-BE45-4D34-BBD2-404ED61DE1E1}"/>
              </a:ext>
            </a:extLst>
          </p:cNvPr>
          <p:cNvSpPr txBox="1"/>
          <p:nvPr/>
        </p:nvSpPr>
        <p:spPr>
          <a:xfrm>
            <a:off x="7811135" y="6457890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 RFID</a:t>
            </a:r>
            <a:endParaRPr lang="vi-VN" sz="2000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C3B79E-22E8-4557-AC35-CC8204A8C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56" y="2711690"/>
            <a:ext cx="5257244" cy="35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4974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323223-2B17-42F2-B508-5BC3277903D5}"/>
              </a:ext>
            </a:extLst>
          </p:cNvPr>
          <p:cNvSpPr txBox="1"/>
          <p:nvPr/>
        </p:nvSpPr>
        <p:spPr>
          <a:xfrm>
            <a:off x="614919" y="514594"/>
            <a:ext cx="455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endParaRPr lang="vi-VN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3D7D8-BD3E-47C7-80CF-FADFDB141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2" y="2259156"/>
            <a:ext cx="7245881" cy="3857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545CA-F708-4170-813D-13BEA7A02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14" y="2214685"/>
            <a:ext cx="3901974" cy="3901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38083-B62E-40AA-9082-59D2CC5B687B}"/>
              </a:ext>
            </a:extLst>
          </p:cNvPr>
          <p:cNvSpPr txBox="1"/>
          <p:nvPr/>
        </p:nvSpPr>
        <p:spPr>
          <a:xfrm>
            <a:off x="5203470" y="1099369"/>
            <a:ext cx="2138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198F1-350C-4305-BE75-D0C2EF34EFC6}"/>
              </a:ext>
            </a:extLst>
          </p:cNvPr>
          <p:cNvSpPr txBox="1"/>
          <p:nvPr/>
        </p:nvSpPr>
        <p:spPr>
          <a:xfrm>
            <a:off x="2543768" y="6271724"/>
            <a:ext cx="2659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D0ECB-C149-495B-8A04-7C6AE3F12D98}"/>
              </a:ext>
            </a:extLst>
          </p:cNvPr>
          <p:cNvSpPr txBox="1"/>
          <p:nvPr/>
        </p:nvSpPr>
        <p:spPr>
          <a:xfrm>
            <a:off x="8982668" y="6271724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440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7DD858-E489-405F-BDB3-1CEEDD533964}"/>
              </a:ext>
            </a:extLst>
          </p:cNvPr>
          <p:cNvSpPr txBox="1"/>
          <p:nvPr/>
        </p:nvSpPr>
        <p:spPr>
          <a:xfrm>
            <a:off x="420063" y="750599"/>
            <a:ext cx="5463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242C2-4B9B-4CDD-834D-B08595FB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58" y="1656338"/>
            <a:ext cx="5092372" cy="4158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FECF7-E5E8-4E12-BF6E-03E90317BBBC}"/>
              </a:ext>
            </a:extLst>
          </p:cNvPr>
          <p:cNvSpPr txBox="1"/>
          <p:nvPr/>
        </p:nvSpPr>
        <p:spPr>
          <a:xfrm>
            <a:off x="6308777" y="750599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PLX-DAQ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81230-95C9-4DA8-9CAE-58D8B45F5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33" y="1913198"/>
            <a:ext cx="5525873" cy="3901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38C075-BA9D-474B-9E9B-6C14C1580D56}"/>
              </a:ext>
            </a:extLst>
          </p:cNvPr>
          <p:cNvSpPr txBox="1"/>
          <p:nvPr/>
        </p:nvSpPr>
        <p:spPr>
          <a:xfrm>
            <a:off x="1828801" y="6135977"/>
            <a:ext cx="2584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D9289-AE5A-496E-A7E7-214A4A3C29D0}"/>
              </a:ext>
            </a:extLst>
          </p:cNvPr>
          <p:cNvSpPr txBox="1"/>
          <p:nvPr/>
        </p:nvSpPr>
        <p:spPr>
          <a:xfrm>
            <a:off x="7308422" y="6056515"/>
            <a:ext cx="4145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PLX-DAQ</a:t>
            </a:r>
          </a:p>
        </p:txBody>
      </p:sp>
    </p:spTree>
    <p:extLst>
      <p:ext uri="{BB962C8B-B14F-4D97-AF65-F5344CB8AC3E}">
        <p14:creationId xmlns:p14="http://schemas.microsoft.com/office/powerpoint/2010/main" val="2516530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944AB-8C0D-4F98-9108-C64E1565AE9B}"/>
              </a:ext>
            </a:extLst>
          </p:cNvPr>
          <p:cNvSpPr txBox="1"/>
          <p:nvPr/>
        </p:nvSpPr>
        <p:spPr>
          <a:xfrm>
            <a:off x="625931" y="450204"/>
            <a:ext cx="4765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 </a:t>
            </a:r>
            <a:endParaRPr lang="vi-VN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965F64-29CA-8D21-51A2-2DF9C4E34BD3}"/>
              </a:ext>
            </a:extLst>
          </p:cNvPr>
          <p:cNvGrpSpPr/>
          <p:nvPr/>
        </p:nvGrpSpPr>
        <p:grpSpPr>
          <a:xfrm>
            <a:off x="1639799" y="1933189"/>
            <a:ext cx="2281243" cy="3192964"/>
            <a:chOff x="1639799" y="1933189"/>
            <a:chExt cx="2281243" cy="3192964"/>
          </a:xfrm>
        </p:grpSpPr>
        <p:sp>
          <p:nvSpPr>
            <p:cNvPr id="5" name="Teardrop 12">
              <a:extLst>
                <a:ext uri="{FF2B5EF4-FFF2-40B4-BE49-F238E27FC236}">
                  <a16:creationId xmlns:a16="http://schemas.microsoft.com/office/drawing/2014/main" id="{18DF6161-BFE6-4DD2-9558-B2929F04C51B}"/>
                </a:ext>
              </a:extLst>
            </p:cNvPr>
            <p:cNvSpPr/>
            <p:nvPr/>
          </p:nvSpPr>
          <p:spPr>
            <a:xfrm rot="8100000">
              <a:off x="2199900" y="1933189"/>
              <a:ext cx="1239172" cy="1239172"/>
            </a:xfrm>
            <a:custGeom>
              <a:avLst/>
              <a:gdLst/>
              <a:ahLst/>
              <a:cxnLst/>
              <a:rect l="l" t="t" r="r" b="b"/>
              <a:pathLst>
                <a:path w="1239172" h="1239172">
                  <a:moveTo>
                    <a:pt x="226976" y="1012196"/>
                  </a:moveTo>
                  <a:cubicBezTo>
                    <a:pt x="425211" y="1210431"/>
                    <a:pt x="746612" y="1210431"/>
                    <a:pt x="944847" y="1012196"/>
                  </a:cubicBezTo>
                  <a:cubicBezTo>
                    <a:pt x="1143081" y="813962"/>
                    <a:pt x="1143081" y="492561"/>
                    <a:pt x="944847" y="294326"/>
                  </a:cubicBezTo>
                  <a:cubicBezTo>
                    <a:pt x="746612" y="96092"/>
                    <a:pt x="425211" y="96092"/>
                    <a:pt x="226976" y="294326"/>
                  </a:cubicBezTo>
                  <a:cubicBezTo>
                    <a:pt x="28742" y="492561"/>
                    <a:pt x="28742" y="813962"/>
                    <a:pt x="226976" y="1012196"/>
                  </a:cubicBezTo>
                  <a:close/>
                  <a:moveTo>
                    <a:pt x="171609" y="1067563"/>
                  </a:moveTo>
                  <a:cubicBezTo>
                    <a:pt x="65580" y="961534"/>
                    <a:pt x="0" y="815056"/>
                    <a:pt x="0" y="653261"/>
                  </a:cubicBezTo>
                  <a:lnTo>
                    <a:pt x="1" y="653261"/>
                  </a:lnTo>
                  <a:cubicBezTo>
                    <a:pt x="1" y="329671"/>
                    <a:pt x="262322" y="67350"/>
                    <a:pt x="585912" y="67350"/>
                  </a:cubicBezTo>
                  <a:cubicBezTo>
                    <a:pt x="803665" y="67350"/>
                    <a:pt x="1021419" y="44900"/>
                    <a:pt x="1239172" y="0"/>
                  </a:cubicBezTo>
                  <a:cubicBezTo>
                    <a:pt x="1194272" y="217753"/>
                    <a:pt x="1171822" y="435507"/>
                    <a:pt x="1171822" y="653261"/>
                  </a:cubicBezTo>
                  <a:cubicBezTo>
                    <a:pt x="1171822" y="976851"/>
                    <a:pt x="909501" y="1239172"/>
                    <a:pt x="585911" y="1239172"/>
                  </a:cubicBezTo>
                  <a:cubicBezTo>
                    <a:pt x="424116" y="1239172"/>
                    <a:pt x="277638" y="1173592"/>
                    <a:pt x="171609" y="1067563"/>
                  </a:cubicBezTo>
                  <a:close/>
                </a:path>
              </a:pathLst>
            </a:custGeom>
            <a:solidFill>
              <a:srgbClr val="476AD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CDB1E5-9BA7-4CC0-B0A0-94AEED20D53B}"/>
                </a:ext>
              </a:extLst>
            </p:cNvPr>
            <p:cNvSpPr txBox="1"/>
            <p:nvPr/>
          </p:nvSpPr>
          <p:spPr>
            <a:xfrm>
              <a:off x="1639799" y="3490147"/>
              <a:ext cx="2231800" cy="873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just">
                <a:lnSpc>
                  <a:spcPct val="150000"/>
                </a:lnSpc>
                <a:spcAft>
                  <a:spcPts val="1000"/>
                </a:spcAft>
                <a:buFont typeface="Wingdings" panose="05000000000000000000" pitchFamily="2" charset="2"/>
                <a:buChar char="ü"/>
              </a:pP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Lắp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sơ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đấu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nối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89AD37-8762-4E86-8A08-E36B514E0B5F}"/>
                </a:ext>
              </a:extLst>
            </p:cNvPr>
            <p:cNvSpPr txBox="1"/>
            <p:nvPr/>
          </p:nvSpPr>
          <p:spPr>
            <a:xfrm>
              <a:off x="2486225" y="2164155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01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6FB449-BA47-419F-829A-805BD90A2D45}"/>
                </a:ext>
              </a:extLst>
            </p:cNvPr>
            <p:cNvSpPr/>
            <p:nvPr/>
          </p:nvSpPr>
          <p:spPr>
            <a:xfrm>
              <a:off x="1717929" y="3478990"/>
              <a:ext cx="2203113" cy="16471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937103-D4EE-A2E0-ED4B-2CEB937C6819}"/>
              </a:ext>
            </a:extLst>
          </p:cNvPr>
          <p:cNvGrpSpPr/>
          <p:nvPr/>
        </p:nvGrpSpPr>
        <p:grpSpPr>
          <a:xfrm>
            <a:off x="4049806" y="1933187"/>
            <a:ext cx="2231800" cy="3205705"/>
            <a:chOff x="4049806" y="1933187"/>
            <a:chExt cx="2231800" cy="3205705"/>
          </a:xfrm>
        </p:grpSpPr>
        <p:sp>
          <p:nvSpPr>
            <p:cNvPr id="6" name="Teardrop 12">
              <a:extLst>
                <a:ext uri="{FF2B5EF4-FFF2-40B4-BE49-F238E27FC236}">
                  <a16:creationId xmlns:a16="http://schemas.microsoft.com/office/drawing/2014/main" id="{B5EC54B5-5F4E-46D9-8C66-B40BB786B315}"/>
                </a:ext>
              </a:extLst>
            </p:cNvPr>
            <p:cNvSpPr/>
            <p:nvPr/>
          </p:nvSpPr>
          <p:spPr>
            <a:xfrm rot="8100000">
              <a:off x="4505362" y="1933187"/>
              <a:ext cx="1239172" cy="1239172"/>
            </a:xfrm>
            <a:custGeom>
              <a:avLst/>
              <a:gdLst/>
              <a:ahLst/>
              <a:cxnLst/>
              <a:rect l="l" t="t" r="r" b="b"/>
              <a:pathLst>
                <a:path w="1239172" h="1239172">
                  <a:moveTo>
                    <a:pt x="226976" y="1012196"/>
                  </a:moveTo>
                  <a:cubicBezTo>
                    <a:pt x="425211" y="1210431"/>
                    <a:pt x="746612" y="1210431"/>
                    <a:pt x="944847" y="1012196"/>
                  </a:cubicBezTo>
                  <a:cubicBezTo>
                    <a:pt x="1143081" y="813962"/>
                    <a:pt x="1143081" y="492561"/>
                    <a:pt x="944847" y="294326"/>
                  </a:cubicBezTo>
                  <a:cubicBezTo>
                    <a:pt x="746612" y="96092"/>
                    <a:pt x="425211" y="96092"/>
                    <a:pt x="226976" y="294326"/>
                  </a:cubicBezTo>
                  <a:cubicBezTo>
                    <a:pt x="28742" y="492561"/>
                    <a:pt x="28742" y="813962"/>
                    <a:pt x="226976" y="1012196"/>
                  </a:cubicBezTo>
                  <a:close/>
                  <a:moveTo>
                    <a:pt x="171609" y="1067563"/>
                  </a:moveTo>
                  <a:cubicBezTo>
                    <a:pt x="65580" y="961534"/>
                    <a:pt x="0" y="815056"/>
                    <a:pt x="0" y="653261"/>
                  </a:cubicBezTo>
                  <a:lnTo>
                    <a:pt x="1" y="653261"/>
                  </a:lnTo>
                  <a:cubicBezTo>
                    <a:pt x="1" y="329671"/>
                    <a:pt x="262322" y="67350"/>
                    <a:pt x="585912" y="67350"/>
                  </a:cubicBezTo>
                  <a:cubicBezTo>
                    <a:pt x="803665" y="67350"/>
                    <a:pt x="1021419" y="44900"/>
                    <a:pt x="1239172" y="0"/>
                  </a:cubicBezTo>
                  <a:cubicBezTo>
                    <a:pt x="1194272" y="217753"/>
                    <a:pt x="1171822" y="435507"/>
                    <a:pt x="1171822" y="653261"/>
                  </a:cubicBezTo>
                  <a:cubicBezTo>
                    <a:pt x="1171822" y="976851"/>
                    <a:pt x="909501" y="1239172"/>
                    <a:pt x="585911" y="1239172"/>
                  </a:cubicBezTo>
                  <a:cubicBezTo>
                    <a:pt x="424116" y="1239172"/>
                    <a:pt x="277638" y="1173592"/>
                    <a:pt x="171609" y="1067563"/>
                  </a:cubicBezTo>
                  <a:close/>
                </a:path>
              </a:pathLst>
            </a:custGeom>
            <a:solidFill>
              <a:srgbClr val="476AD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E4E5EC-9707-49A0-95DA-598ED5840234}"/>
                </a:ext>
              </a:extLst>
            </p:cNvPr>
            <p:cNvSpPr txBox="1"/>
            <p:nvPr/>
          </p:nvSpPr>
          <p:spPr>
            <a:xfrm>
              <a:off x="4049806" y="3562358"/>
              <a:ext cx="2231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nối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cổng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COM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Nạp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Arduino IDE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BB39C3-9D6F-482B-828F-2ED09CEB2185}"/>
                </a:ext>
              </a:extLst>
            </p:cNvPr>
            <p:cNvSpPr txBox="1"/>
            <p:nvPr/>
          </p:nvSpPr>
          <p:spPr>
            <a:xfrm>
              <a:off x="4838700" y="2164153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02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ECD5C5-A6ED-4677-A5AB-31C4B09DE9CB}"/>
                </a:ext>
              </a:extLst>
            </p:cNvPr>
            <p:cNvSpPr/>
            <p:nvPr/>
          </p:nvSpPr>
          <p:spPr>
            <a:xfrm>
              <a:off x="4078493" y="3491729"/>
              <a:ext cx="2203113" cy="16471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40331D-234D-F8A3-1266-E297805F9D1E}"/>
              </a:ext>
            </a:extLst>
          </p:cNvPr>
          <p:cNvGrpSpPr/>
          <p:nvPr/>
        </p:nvGrpSpPr>
        <p:grpSpPr>
          <a:xfrm>
            <a:off x="6280696" y="1933187"/>
            <a:ext cx="3013289" cy="3205705"/>
            <a:chOff x="6280696" y="1933187"/>
            <a:chExt cx="3013289" cy="32057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7E9B85-A3EB-43DB-9138-98DC85C8229D}"/>
                </a:ext>
              </a:extLst>
            </p:cNvPr>
            <p:cNvSpPr txBox="1"/>
            <p:nvPr/>
          </p:nvSpPr>
          <p:spPr>
            <a:xfrm>
              <a:off x="6280696" y="3490147"/>
              <a:ext cx="3013289" cy="1281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551815" lvl="0" indent="-285750" algn="ctr">
                <a:lnSpc>
                  <a:spcPct val="149000"/>
                </a:lnSpc>
                <a:spcBef>
                  <a:spcPts val="375"/>
                </a:spcBef>
                <a:spcAft>
                  <a:spcPts val="1000"/>
                </a:spcAft>
                <a:buFont typeface="Wingdings" panose="05000000000000000000" pitchFamily="2" charset="2"/>
                <a:buChar char="ü"/>
              </a:pP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nối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cụ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PLX-DAQ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Arduino</a:t>
              </a:r>
              <a:endPara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26D0542-5E7F-439A-A068-141CBE61E6B8}"/>
                </a:ext>
              </a:extLst>
            </p:cNvPr>
            <p:cNvGrpSpPr/>
            <p:nvPr/>
          </p:nvGrpSpPr>
          <p:grpSpPr>
            <a:xfrm>
              <a:off x="6468484" y="1933187"/>
              <a:ext cx="2203113" cy="3205705"/>
              <a:chOff x="6468484" y="1933187"/>
              <a:chExt cx="2203113" cy="3205705"/>
            </a:xfrm>
          </p:grpSpPr>
          <p:sp>
            <p:nvSpPr>
              <p:cNvPr id="7" name="Teardrop 12">
                <a:extLst>
                  <a:ext uri="{FF2B5EF4-FFF2-40B4-BE49-F238E27FC236}">
                    <a16:creationId xmlns:a16="http://schemas.microsoft.com/office/drawing/2014/main" id="{A266FCC7-864A-45C8-9017-73E5C92F2763}"/>
                  </a:ext>
                </a:extLst>
              </p:cNvPr>
              <p:cNvSpPr/>
              <p:nvPr/>
            </p:nvSpPr>
            <p:spPr>
              <a:xfrm rot="8100000">
                <a:off x="6837786" y="1933187"/>
                <a:ext cx="1239172" cy="1239172"/>
              </a:xfrm>
              <a:custGeom>
                <a:avLst/>
                <a:gdLst/>
                <a:ahLst/>
                <a:cxnLst/>
                <a:rect l="l" t="t" r="r" b="b"/>
                <a:pathLst>
                  <a:path w="1239172" h="1239172">
                    <a:moveTo>
                      <a:pt x="226976" y="1012196"/>
                    </a:moveTo>
                    <a:cubicBezTo>
                      <a:pt x="425211" y="1210431"/>
                      <a:pt x="746612" y="1210431"/>
                      <a:pt x="944847" y="1012196"/>
                    </a:cubicBezTo>
                    <a:cubicBezTo>
                      <a:pt x="1143081" y="813962"/>
                      <a:pt x="1143081" y="492561"/>
                      <a:pt x="944847" y="294326"/>
                    </a:cubicBezTo>
                    <a:cubicBezTo>
                      <a:pt x="746612" y="96092"/>
                      <a:pt x="425211" y="96092"/>
                      <a:pt x="226976" y="294326"/>
                    </a:cubicBezTo>
                    <a:cubicBezTo>
                      <a:pt x="28742" y="492561"/>
                      <a:pt x="28742" y="813962"/>
                      <a:pt x="226976" y="1012196"/>
                    </a:cubicBezTo>
                    <a:close/>
                    <a:moveTo>
                      <a:pt x="171609" y="1067563"/>
                    </a:moveTo>
                    <a:cubicBezTo>
                      <a:pt x="65580" y="961534"/>
                      <a:pt x="0" y="815056"/>
                      <a:pt x="0" y="653261"/>
                    </a:cubicBezTo>
                    <a:lnTo>
                      <a:pt x="1" y="653261"/>
                    </a:lnTo>
                    <a:cubicBezTo>
                      <a:pt x="1" y="329671"/>
                      <a:pt x="262322" y="67350"/>
                      <a:pt x="585912" y="67350"/>
                    </a:cubicBezTo>
                    <a:cubicBezTo>
                      <a:pt x="803665" y="67350"/>
                      <a:pt x="1021419" y="44900"/>
                      <a:pt x="1239172" y="0"/>
                    </a:cubicBezTo>
                    <a:cubicBezTo>
                      <a:pt x="1194272" y="217753"/>
                      <a:pt x="1171822" y="435507"/>
                      <a:pt x="1171822" y="653261"/>
                    </a:cubicBezTo>
                    <a:cubicBezTo>
                      <a:pt x="1171822" y="976851"/>
                      <a:pt x="909501" y="1239172"/>
                      <a:pt x="585911" y="1239172"/>
                    </a:cubicBezTo>
                    <a:cubicBezTo>
                      <a:pt x="424116" y="1239172"/>
                      <a:pt x="277638" y="1173592"/>
                      <a:pt x="171609" y="1067563"/>
                    </a:cubicBezTo>
                    <a:close/>
                  </a:path>
                </a:pathLst>
              </a:custGeom>
              <a:solidFill>
                <a:srgbClr val="476A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49EA7E-AED1-4E7E-8324-A766B22EFF2D}"/>
                  </a:ext>
                </a:extLst>
              </p:cNvPr>
              <p:cNvSpPr txBox="1"/>
              <p:nvPr/>
            </p:nvSpPr>
            <p:spPr>
              <a:xfrm>
                <a:off x="7117733" y="2164153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03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42DEFA1-F3C8-4A21-B36D-BE83AB451FAF}"/>
                  </a:ext>
                </a:extLst>
              </p:cNvPr>
              <p:cNvSpPr/>
              <p:nvPr/>
            </p:nvSpPr>
            <p:spPr>
              <a:xfrm>
                <a:off x="6468484" y="3491729"/>
                <a:ext cx="2203113" cy="164716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C79AA6-3916-A985-0717-B88EA49A2222}"/>
              </a:ext>
            </a:extLst>
          </p:cNvPr>
          <p:cNvGrpSpPr/>
          <p:nvPr/>
        </p:nvGrpSpPr>
        <p:grpSpPr>
          <a:xfrm>
            <a:off x="8858475" y="1933187"/>
            <a:ext cx="2433547" cy="3205705"/>
            <a:chOff x="8858475" y="1933187"/>
            <a:chExt cx="2433547" cy="32057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5A9D94-31B2-4881-9D92-10BD437A80EC}"/>
                </a:ext>
              </a:extLst>
            </p:cNvPr>
            <p:cNvSpPr txBox="1"/>
            <p:nvPr/>
          </p:nvSpPr>
          <p:spPr>
            <a:xfrm>
              <a:off x="8858475" y="3475860"/>
              <a:ext cx="2433547" cy="1286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2540" lvl="0" indent="-285750">
                <a:lnSpc>
                  <a:spcPct val="149000"/>
                </a:lnSpc>
                <a:spcBef>
                  <a:spcPts val="375"/>
                </a:spcBef>
                <a:spcAft>
                  <a:spcPts val="1000"/>
                </a:spcAft>
                <a:buFont typeface="Wingdings" panose="05000000000000000000" pitchFamily="2" charset="2"/>
                <a:buChar char="ü"/>
              </a:pP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thể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phát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triển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thêm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nhiều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chức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năng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khác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D5255DE-5CCE-2FF6-3B69-20EAC8230B50}"/>
                </a:ext>
              </a:extLst>
            </p:cNvPr>
            <p:cNvGrpSpPr/>
            <p:nvPr/>
          </p:nvGrpSpPr>
          <p:grpSpPr>
            <a:xfrm>
              <a:off x="8858475" y="1933187"/>
              <a:ext cx="2000025" cy="3205705"/>
              <a:chOff x="8858475" y="1933187"/>
              <a:chExt cx="2000025" cy="3205705"/>
            </a:xfrm>
          </p:grpSpPr>
          <p:sp>
            <p:nvSpPr>
              <p:cNvPr id="14" name="Teardrop 12">
                <a:extLst>
                  <a:ext uri="{FF2B5EF4-FFF2-40B4-BE49-F238E27FC236}">
                    <a16:creationId xmlns:a16="http://schemas.microsoft.com/office/drawing/2014/main" id="{B2B71CD4-EFDA-4A21-AC5C-567852FE65C6}"/>
                  </a:ext>
                </a:extLst>
              </p:cNvPr>
              <p:cNvSpPr/>
              <p:nvPr/>
            </p:nvSpPr>
            <p:spPr>
              <a:xfrm rot="8100000">
                <a:off x="9153356" y="1933187"/>
                <a:ext cx="1239172" cy="1239172"/>
              </a:xfrm>
              <a:custGeom>
                <a:avLst/>
                <a:gdLst/>
                <a:ahLst/>
                <a:cxnLst/>
                <a:rect l="l" t="t" r="r" b="b"/>
                <a:pathLst>
                  <a:path w="1239172" h="1239172">
                    <a:moveTo>
                      <a:pt x="226976" y="1012196"/>
                    </a:moveTo>
                    <a:cubicBezTo>
                      <a:pt x="425211" y="1210431"/>
                      <a:pt x="746612" y="1210431"/>
                      <a:pt x="944847" y="1012196"/>
                    </a:cubicBezTo>
                    <a:cubicBezTo>
                      <a:pt x="1143081" y="813962"/>
                      <a:pt x="1143081" y="492561"/>
                      <a:pt x="944847" y="294326"/>
                    </a:cubicBezTo>
                    <a:cubicBezTo>
                      <a:pt x="746612" y="96092"/>
                      <a:pt x="425211" y="96092"/>
                      <a:pt x="226976" y="294326"/>
                    </a:cubicBezTo>
                    <a:cubicBezTo>
                      <a:pt x="28742" y="492561"/>
                      <a:pt x="28742" y="813962"/>
                      <a:pt x="226976" y="1012196"/>
                    </a:cubicBezTo>
                    <a:close/>
                    <a:moveTo>
                      <a:pt x="171609" y="1067563"/>
                    </a:moveTo>
                    <a:cubicBezTo>
                      <a:pt x="65580" y="961534"/>
                      <a:pt x="0" y="815056"/>
                      <a:pt x="0" y="653261"/>
                    </a:cubicBezTo>
                    <a:lnTo>
                      <a:pt x="1" y="653261"/>
                    </a:lnTo>
                    <a:cubicBezTo>
                      <a:pt x="1" y="329671"/>
                      <a:pt x="262322" y="67350"/>
                      <a:pt x="585912" y="67350"/>
                    </a:cubicBezTo>
                    <a:cubicBezTo>
                      <a:pt x="803665" y="67350"/>
                      <a:pt x="1021419" y="44900"/>
                      <a:pt x="1239172" y="0"/>
                    </a:cubicBezTo>
                    <a:cubicBezTo>
                      <a:pt x="1194272" y="217753"/>
                      <a:pt x="1171822" y="435507"/>
                      <a:pt x="1171822" y="653261"/>
                    </a:cubicBezTo>
                    <a:cubicBezTo>
                      <a:pt x="1171822" y="976851"/>
                      <a:pt x="909501" y="1239172"/>
                      <a:pt x="585911" y="1239172"/>
                    </a:cubicBezTo>
                    <a:cubicBezTo>
                      <a:pt x="424116" y="1239172"/>
                      <a:pt x="277638" y="1173592"/>
                      <a:pt x="171609" y="1067563"/>
                    </a:cubicBezTo>
                    <a:close/>
                  </a:path>
                </a:pathLst>
              </a:custGeom>
              <a:solidFill>
                <a:srgbClr val="476A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E4C379-6C1E-41CE-9B52-6506E6A1C9AE}"/>
                  </a:ext>
                </a:extLst>
              </p:cNvPr>
              <p:cNvSpPr txBox="1"/>
              <p:nvPr/>
            </p:nvSpPr>
            <p:spPr>
              <a:xfrm>
                <a:off x="9433303" y="2164153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04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3FE5EB-F871-4F65-8E63-BED726B4F197}"/>
                  </a:ext>
                </a:extLst>
              </p:cNvPr>
              <p:cNvSpPr/>
              <p:nvPr/>
            </p:nvSpPr>
            <p:spPr>
              <a:xfrm>
                <a:off x="8858475" y="3491729"/>
                <a:ext cx="2000025" cy="164716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861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B8C214-0664-444D-A19C-51503E03774E}"/>
              </a:ext>
            </a:extLst>
          </p:cNvPr>
          <p:cNvSpPr txBox="1"/>
          <p:nvPr/>
        </p:nvSpPr>
        <p:spPr>
          <a:xfrm>
            <a:off x="178038" y="76436"/>
            <a:ext cx="1193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5" name="Google Shape;2229;p56">
            <a:extLst>
              <a:ext uri="{FF2B5EF4-FFF2-40B4-BE49-F238E27FC236}">
                <a16:creationId xmlns:a16="http://schemas.microsoft.com/office/drawing/2014/main" id="{03BF4D40-4AE6-4EE8-97F2-9D5D0A80028C}"/>
              </a:ext>
            </a:extLst>
          </p:cNvPr>
          <p:cNvGrpSpPr/>
          <p:nvPr/>
        </p:nvGrpSpPr>
        <p:grpSpPr>
          <a:xfrm>
            <a:off x="178036" y="76445"/>
            <a:ext cx="6208477" cy="734113"/>
            <a:chOff x="2013045" y="4813233"/>
            <a:chExt cx="921986" cy="230696"/>
          </a:xfrm>
          <a:solidFill>
            <a:schemeClr val="tx1"/>
          </a:solidFill>
        </p:grpSpPr>
        <p:sp>
          <p:nvSpPr>
            <p:cNvPr id="6" name="Google Shape;2230;p56">
              <a:extLst>
                <a:ext uri="{FF2B5EF4-FFF2-40B4-BE49-F238E27FC236}">
                  <a16:creationId xmlns:a16="http://schemas.microsoft.com/office/drawing/2014/main" id="{9FFC8198-5828-49D2-B88B-B5255AA293FB}"/>
                </a:ext>
              </a:extLst>
            </p:cNvPr>
            <p:cNvSpPr/>
            <p:nvPr/>
          </p:nvSpPr>
          <p:spPr>
            <a:xfrm>
              <a:off x="2013045" y="4869211"/>
              <a:ext cx="921986" cy="174718"/>
            </a:xfrm>
            <a:custGeom>
              <a:avLst/>
              <a:gdLst/>
              <a:ahLst/>
              <a:cxnLst/>
              <a:rect l="l" t="t" r="r" b="b"/>
              <a:pathLst>
                <a:path w="138801" h="26303" fill="none" extrusionOk="0">
                  <a:moveTo>
                    <a:pt x="0" y="18153"/>
                  </a:moveTo>
                  <a:lnTo>
                    <a:pt x="0" y="26303"/>
                  </a:lnTo>
                  <a:lnTo>
                    <a:pt x="138800" y="26303"/>
                  </a:lnTo>
                  <a:lnTo>
                    <a:pt x="138800" y="0"/>
                  </a:lnTo>
                  <a:lnTo>
                    <a:pt x="38405" y="0"/>
                  </a:lnTo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31;p56">
              <a:extLst>
                <a:ext uri="{FF2B5EF4-FFF2-40B4-BE49-F238E27FC236}">
                  <a16:creationId xmlns:a16="http://schemas.microsoft.com/office/drawing/2014/main" id="{F43AFF6E-BE7B-4230-BC51-DDE42BBBFD91}"/>
                </a:ext>
              </a:extLst>
            </p:cNvPr>
            <p:cNvSpPr/>
            <p:nvPr/>
          </p:nvSpPr>
          <p:spPr>
            <a:xfrm>
              <a:off x="2013045" y="4813233"/>
              <a:ext cx="161967" cy="174718"/>
            </a:xfrm>
            <a:custGeom>
              <a:avLst/>
              <a:gdLst/>
              <a:ahLst/>
              <a:cxnLst/>
              <a:rect l="l" t="t" r="r" b="b"/>
              <a:pathLst>
                <a:path w="47667" h="26303" fill="none" extrusionOk="0">
                  <a:moveTo>
                    <a:pt x="0" y="0"/>
                  </a:moveTo>
                  <a:lnTo>
                    <a:pt x="0" y="26303"/>
                  </a:lnTo>
                  <a:lnTo>
                    <a:pt x="47666" y="26303"/>
                  </a:lnTo>
                  <a:lnTo>
                    <a:pt x="3445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058764-21FA-4F3D-B5DE-548CDC9A705D}"/>
              </a:ext>
            </a:extLst>
          </p:cNvPr>
          <p:cNvSpPr txBox="1"/>
          <p:nvPr/>
        </p:nvSpPr>
        <p:spPr>
          <a:xfrm>
            <a:off x="1502932" y="232873"/>
            <a:ext cx="4565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vi-V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95AB0529-22A0-4B08-8285-73C0932B48E1}"/>
              </a:ext>
            </a:extLst>
          </p:cNvPr>
          <p:cNvSpPr/>
          <p:nvPr/>
        </p:nvSpPr>
        <p:spPr>
          <a:xfrm>
            <a:off x="178037" y="771929"/>
            <a:ext cx="6208476" cy="45719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4E0F3B-9AE3-409A-A979-90FB2663D15A}"/>
              </a:ext>
            </a:extLst>
          </p:cNvPr>
          <p:cNvCxnSpPr>
            <a:cxnSpLocks/>
          </p:cNvCxnSpPr>
          <p:nvPr/>
        </p:nvCxnSpPr>
        <p:spPr>
          <a:xfrm flipH="1">
            <a:off x="1085850" y="254576"/>
            <a:ext cx="1014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7CFD37A-C171-4DE9-99AE-151EEBC54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69428" y="1220342"/>
            <a:ext cx="4940300" cy="25431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6B61A0-BD66-445D-AA01-F08B7764BC2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46" y="4423279"/>
            <a:ext cx="3646209" cy="182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85064F-A6D9-4D0F-882B-50A21A10ADB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87" y="4423279"/>
            <a:ext cx="3603625" cy="182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52C544-A162-4611-A4BA-110CAF157EF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805" y="4423279"/>
            <a:ext cx="3603625" cy="182594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15FDA9-8BCC-453E-891F-CF5FCB979A2F}"/>
              </a:ext>
            </a:extLst>
          </p:cNvPr>
          <p:cNvSpPr txBox="1"/>
          <p:nvPr/>
        </p:nvSpPr>
        <p:spPr>
          <a:xfrm>
            <a:off x="400718" y="1895556"/>
            <a:ext cx="30812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95C5E-EE59-4AEB-A532-E23477652002}"/>
              </a:ext>
            </a:extLst>
          </p:cNvPr>
          <p:cNvSpPr txBox="1"/>
          <p:nvPr/>
        </p:nvSpPr>
        <p:spPr>
          <a:xfrm>
            <a:off x="5289097" y="3766101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6485B-86C3-430E-B438-1D20BC56461C}"/>
              </a:ext>
            </a:extLst>
          </p:cNvPr>
          <p:cNvSpPr txBox="1"/>
          <p:nvPr/>
        </p:nvSpPr>
        <p:spPr>
          <a:xfrm>
            <a:off x="830323" y="6225017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bến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EDEB33-8F93-42CB-B15A-4EFB23AA0AC5}"/>
              </a:ext>
            </a:extLst>
          </p:cNvPr>
          <p:cNvSpPr txBox="1"/>
          <p:nvPr/>
        </p:nvSpPr>
        <p:spPr>
          <a:xfrm>
            <a:off x="5203708" y="6273494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bến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7903B6-F003-441F-A421-D1788F6F115E}"/>
              </a:ext>
            </a:extLst>
          </p:cNvPr>
          <p:cNvSpPr txBox="1"/>
          <p:nvPr/>
        </p:nvSpPr>
        <p:spPr>
          <a:xfrm>
            <a:off x="9100909" y="6278971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21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6DFCD-7A2F-4320-9257-E57B77A33FA8}"/>
              </a:ext>
            </a:extLst>
          </p:cNvPr>
          <p:cNvSpPr txBox="1"/>
          <p:nvPr/>
        </p:nvSpPr>
        <p:spPr>
          <a:xfrm>
            <a:off x="4430833" y="442084"/>
            <a:ext cx="3330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A87C9-F5B4-42C1-8E1D-FBFB61E5B1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38557" y="1971675"/>
            <a:ext cx="5658485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65BE6-90D0-425D-8E4B-E0848518F5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958" y="1962150"/>
            <a:ext cx="5668010" cy="3209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96EF2-AA9B-46D9-95D6-30C4C3127716}"/>
              </a:ext>
            </a:extLst>
          </p:cNvPr>
          <p:cNvSpPr txBox="1"/>
          <p:nvPr/>
        </p:nvSpPr>
        <p:spPr>
          <a:xfrm>
            <a:off x="1757363" y="5414868"/>
            <a:ext cx="2523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bến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6CA53-BC94-4A2B-AB38-4903B2C2F6BC}"/>
              </a:ext>
            </a:extLst>
          </p:cNvPr>
          <p:cNvSpPr txBox="1"/>
          <p:nvPr/>
        </p:nvSpPr>
        <p:spPr>
          <a:xfrm>
            <a:off x="7806075" y="5424393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bến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88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fid">
            <a:hlinkClick r:id="" action="ppaction://media"/>
            <a:extLst>
              <a:ext uri="{FF2B5EF4-FFF2-40B4-BE49-F238E27FC236}">
                <a16:creationId xmlns:a16="http://schemas.microsoft.com/office/drawing/2014/main" id="{A44BA242-7B59-4A5B-9F0A-32FA67130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813" y="1132781"/>
            <a:ext cx="8152374" cy="4592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6FDFE-4B8C-4FED-B6DE-7B7D87C6FC5C}"/>
              </a:ext>
            </a:extLst>
          </p:cNvPr>
          <p:cNvSpPr txBox="1"/>
          <p:nvPr/>
        </p:nvSpPr>
        <p:spPr>
          <a:xfrm>
            <a:off x="4627441" y="5931642"/>
            <a:ext cx="265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endParaRPr lang="vi-V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9EC00F-43D0-4F99-A4B1-8F7B18B8492A}"/>
              </a:ext>
            </a:extLst>
          </p:cNvPr>
          <p:cNvSpPr txBox="1"/>
          <p:nvPr/>
        </p:nvSpPr>
        <p:spPr>
          <a:xfrm>
            <a:off x="4169025" y="172305"/>
            <a:ext cx="3853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endParaRPr lang="vi-V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33534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47CA23E-295C-4CB0-BDB5-92E6BF66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17" y="3249575"/>
            <a:ext cx="6446195" cy="3231692"/>
          </a:xfrm>
          <a:prstGeom prst="rect">
            <a:avLst/>
          </a:prstGeom>
        </p:spPr>
      </p:pic>
      <p:grpSp>
        <p:nvGrpSpPr>
          <p:cNvPr id="30" name="Google Shape;2159;p56">
            <a:extLst>
              <a:ext uri="{FF2B5EF4-FFF2-40B4-BE49-F238E27FC236}">
                <a16:creationId xmlns:a16="http://schemas.microsoft.com/office/drawing/2014/main" id="{08F3C878-5598-4400-A59A-D9EC64D1D53B}"/>
              </a:ext>
            </a:extLst>
          </p:cNvPr>
          <p:cNvGrpSpPr/>
          <p:nvPr/>
        </p:nvGrpSpPr>
        <p:grpSpPr>
          <a:xfrm rot="16200000">
            <a:off x="-2197774" y="3238371"/>
            <a:ext cx="5992823" cy="666194"/>
            <a:chOff x="6336019" y="3733725"/>
            <a:chExt cx="2566206" cy="351310"/>
          </a:xfrm>
        </p:grpSpPr>
        <p:sp>
          <p:nvSpPr>
            <p:cNvPr id="31" name="Google Shape;2160;p56">
              <a:extLst>
                <a:ext uri="{FF2B5EF4-FFF2-40B4-BE49-F238E27FC236}">
                  <a16:creationId xmlns:a16="http://schemas.microsoft.com/office/drawing/2014/main" id="{0A83BA79-C324-449E-86B2-4FD732FBD8D0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 dirty="0">
                <a:latin typeface="+mj-lt"/>
              </a:endParaRPr>
            </a:p>
          </p:txBody>
        </p:sp>
        <p:sp>
          <p:nvSpPr>
            <p:cNvPr id="32" name="Google Shape;2161;p56">
              <a:extLst>
                <a:ext uri="{FF2B5EF4-FFF2-40B4-BE49-F238E27FC236}">
                  <a16:creationId xmlns:a16="http://schemas.microsoft.com/office/drawing/2014/main" id="{B3C6FAD9-848A-4A73-BA82-FB499A01F13D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latin typeface="+mj-lt"/>
              </a:endParaRPr>
            </a:p>
          </p:txBody>
        </p:sp>
        <p:sp>
          <p:nvSpPr>
            <p:cNvPr id="33" name="Google Shape;2162;p56">
              <a:extLst>
                <a:ext uri="{FF2B5EF4-FFF2-40B4-BE49-F238E27FC236}">
                  <a16:creationId xmlns:a16="http://schemas.microsoft.com/office/drawing/2014/main" id="{78B877EB-E573-4C65-8B48-E4315D3E7BA5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latin typeface="+mj-lt"/>
              </a:endParaRPr>
            </a:p>
          </p:txBody>
        </p:sp>
        <p:sp>
          <p:nvSpPr>
            <p:cNvPr id="34" name="Google Shape;2163;p56">
              <a:extLst>
                <a:ext uri="{FF2B5EF4-FFF2-40B4-BE49-F238E27FC236}">
                  <a16:creationId xmlns:a16="http://schemas.microsoft.com/office/drawing/2014/main" id="{E65357A8-B2F3-42DF-922A-BA51089DFF79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latin typeface="+mj-lt"/>
              </a:endParaRPr>
            </a:p>
          </p:txBody>
        </p:sp>
      </p:grpSp>
      <p:grpSp>
        <p:nvGrpSpPr>
          <p:cNvPr id="35" name="Google Shape;10228;p61">
            <a:extLst>
              <a:ext uri="{FF2B5EF4-FFF2-40B4-BE49-F238E27FC236}">
                <a16:creationId xmlns:a16="http://schemas.microsoft.com/office/drawing/2014/main" id="{06809FC9-6CBF-4479-8AE1-65D2BA907F95}"/>
              </a:ext>
            </a:extLst>
          </p:cNvPr>
          <p:cNvGrpSpPr/>
          <p:nvPr/>
        </p:nvGrpSpPr>
        <p:grpSpPr>
          <a:xfrm rot="10800000">
            <a:off x="10466190" y="5544541"/>
            <a:ext cx="1299851" cy="1023338"/>
            <a:chOff x="5900602" y="1193063"/>
            <a:chExt cx="1299851" cy="1023338"/>
          </a:xfrm>
          <a:solidFill>
            <a:schemeClr val="accent5">
              <a:lumMod val="40000"/>
              <a:lumOff val="60000"/>
            </a:schemeClr>
          </a:solidFill>
        </p:grpSpPr>
        <p:grpSp>
          <p:nvGrpSpPr>
            <p:cNvPr id="36" name="Google Shape;10229;p61">
              <a:extLst>
                <a:ext uri="{FF2B5EF4-FFF2-40B4-BE49-F238E27FC236}">
                  <a16:creationId xmlns:a16="http://schemas.microsoft.com/office/drawing/2014/main" id="{BF012A3F-BD1D-4B01-90F5-B775A374933D}"/>
                </a:ext>
              </a:extLst>
            </p:cNvPr>
            <p:cNvGrpSpPr/>
            <p:nvPr/>
          </p:nvGrpSpPr>
          <p:grpSpPr>
            <a:xfrm>
              <a:off x="6743564" y="1193063"/>
              <a:ext cx="456889" cy="700379"/>
              <a:chOff x="6743564" y="1193063"/>
              <a:chExt cx="456889" cy="700379"/>
            </a:xfrm>
            <a:grpFill/>
          </p:grpSpPr>
          <p:grpSp>
            <p:nvGrpSpPr>
              <p:cNvPr id="58" name="Google Shape;10230;p61">
                <a:extLst>
                  <a:ext uri="{FF2B5EF4-FFF2-40B4-BE49-F238E27FC236}">
                    <a16:creationId xmlns:a16="http://schemas.microsoft.com/office/drawing/2014/main" id="{C8B96AF9-C7A1-4550-9DEB-3152BD80F839}"/>
                  </a:ext>
                </a:extLst>
              </p:cNvPr>
              <p:cNvGrpSpPr/>
              <p:nvPr/>
            </p:nvGrpSpPr>
            <p:grpSpPr>
              <a:xfrm>
                <a:off x="6743564" y="1690731"/>
                <a:ext cx="214402" cy="202710"/>
                <a:chOff x="6743564" y="1690731"/>
                <a:chExt cx="214402" cy="202710"/>
              </a:xfrm>
              <a:grpFill/>
            </p:grpSpPr>
            <p:sp>
              <p:nvSpPr>
                <p:cNvPr id="62" name="Google Shape;10231;p61">
                  <a:extLst>
                    <a:ext uri="{FF2B5EF4-FFF2-40B4-BE49-F238E27FC236}">
                      <a16:creationId xmlns:a16="http://schemas.microsoft.com/office/drawing/2014/main" id="{B1C6FBBA-AD4D-4791-BF48-69FFBDD26653}"/>
                    </a:ext>
                  </a:extLst>
                </p:cNvPr>
                <p:cNvSpPr/>
                <p:nvPr/>
              </p:nvSpPr>
              <p:spPr>
                <a:xfrm rot="-5400000">
                  <a:off x="6796932" y="1637364"/>
                  <a:ext cx="107666" cy="21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24651" extrusionOk="0">
                      <a:moveTo>
                        <a:pt x="727" y="0"/>
                      </a:moveTo>
                      <a:cubicBezTo>
                        <a:pt x="483" y="0"/>
                        <a:pt x="243" y="4"/>
                        <a:pt x="1" y="7"/>
                      </a:cubicBezTo>
                      <a:lnTo>
                        <a:pt x="1" y="23223"/>
                      </a:lnTo>
                      <a:lnTo>
                        <a:pt x="727" y="24650"/>
                      </a:lnTo>
                      <a:lnTo>
                        <a:pt x="12378" y="1737"/>
                      </a:lnTo>
                      <a:cubicBezTo>
                        <a:pt x="8795" y="619"/>
                        <a:pt x="4857" y="0"/>
                        <a:pt x="727" y="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  <p:sp>
              <p:nvSpPr>
                <p:cNvPr id="63" name="Google Shape;10232;p61">
                  <a:extLst>
                    <a:ext uri="{FF2B5EF4-FFF2-40B4-BE49-F238E27FC236}">
                      <a16:creationId xmlns:a16="http://schemas.microsoft.com/office/drawing/2014/main" id="{14F596F0-7760-4094-984D-59918B57DEF6}"/>
                    </a:ext>
                  </a:extLst>
                </p:cNvPr>
                <p:cNvSpPr/>
                <p:nvPr/>
              </p:nvSpPr>
              <p:spPr>
                <a:xfrm rot="-5400000">
                  <a:off x="6797058" y="1744962"/>
                  <a:ext cx="95046" cy="20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</p:grpSp>
          <p:grpSp>
            <p:nvGrpSpPr>
              <p:cNvPr id="59" name="Google Shape;10233;p61">
                <a:extLst>
                  <a:ext uri="{FF2B5EF4-FFF2-40B4-BE49-F238E27FC236}">
                    <a16:creationId xmlns:a16="http://schemas.microsoft.com/office/drawing/2014/main" id="{C09103FE-F0DA-41BA-91FC-177CE67AF2A9}"/>
                  </a:ext>
                </a:extLst>
              </p:cNvPr>
              <p:cNvGrpSpPr/>
              <p:nvPr/>
            </p:nvGrpSpPr>
            <p:grpSpPr>
              <a:xfrm>
                <a:off x="6915505" y="1193063"/>
                <a:ext cx="284947" cy="589637"/>
                <a:chOff x="6915505" y="1193063"/>
                <a:chExt cx="284947" cy="589637"/>
              </a:xfrm>
              <a:grpFill/>
            </p:grpSpPr>
            <p:sp>
              <p:nvSpPr>
                <p:cNvPr id="60" name="Google Shape;10234;p61">
                  <a:extLst>
                    <a:ext uri="{FF2B5EF4-FFF2-40B4-BE49-F238E27FC236}">
                      <a16:creationId xmlns:a16="http://schemas.microsoft.com/office/drawing/2014/main" id="{D8AC9373-AF66-4111-895C-55CDB3FCD338}"/>
                    </a:ext>
                  </a:extLst>
                </p:cNvPr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  <p:cxnSp>
              <p:nvCxnSpPr>
                <p:cNvPr id="61" name="Google Shape;10235;p61">
                  <a:extLst>
                    <a:ext uri="{FF2B5EF4-FFF2-40B4-BE49-F238E27FC236}">
                      <a16:creationId xmlns:a16="http://schemas.microsoft.com/office/drawing/2014/main" id="{EB78F768-E1E3-42A0-991B-6E74E8F2D2A5}"/>
                    </a:ext>
                  </a:extLst>
                </p:cNvPr>
                <p:cNvCxnSpPr/>
                <p:nvPr/>
              </p:nvCxnSpPr>
              <p:spPr>
                <a:xfrm rot="10800000">
                  <a:off x="6938275" y="1279600"/>
                  <a:ext cx="0" cy="5031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37" name="Google Shape;10236;p61">
              <a:extLst>
                <a:ext uri="{FF2B5EF4-FFF2-40B4-BE49-F238E27FC236}">
                  <a16:creationId xmlns:a16="http://schemas.microsoft.com/office/drawing/2014/main" id="{2AB14154-2B98-408C-A37D-D8F07C82F4EC}"/>
                </a:ext>
              </a:extLst>
            </p:cNvPr>
            <p:cNvGrpSpPr/>
            <p:nvPr/>
          </p:nvGrpSpPr>
          <p:grpSpPr>
            <a:xfrm>
              <a:off x="6520337" y="1193063"/>
              <a:ext cx="341815" cy="801589"/>
              <a:chOff x="6520337" y="1193063"/>
              <a:chExt cx="341815" cy="801589"/>
            </a:xfrm>
            <a:grpFill/>
          </p:grpSpPr>
          <p:grpSp>
            <p:nvGrpSpPr>
              <p:cNvPr id="52" name="Google Shape;10237;p61">
                <a:extLst>
                  <a:ext uri="{FF2B5EF4-FFF2-40B4-BE49-F238E27FC236}">
                    <a16:creationId xmlns:a16="http://schemas.microsoft.com/office/drawing/2014/main" id="{11C2186B-82CB-45F5-8134-0FF254004367}"/>
                  </a:ext>
                </a:extLst>
              </p:cNvPr>
              <p:cNvGrpSpPr/>
              <p:nvPr/>
            </p:nvGrpSpPr>
            <p:grpSpPr>
              <a:xfrm>
                <a:off x="6520337" y="1589527"/>
                <a:ext cx="213950" cy="405125"/>
                <a:chOff x="6520337" y="1589527"/>
                <a:chExt cx="213950" cy="405125"/>
              </a:xfrm>
              <a:grpFill/>
            </p:grpSpPr>
            <p:sp>
              <p:nvSpPr>
                <p:cNvPr id="56" name="Google Shape;10238;p61">
                  <a:extLst>
                    <a:ext uri="{FF2B5EF4-FFF2-40B4-BE49-F238E27FC236}">
                      <a16:creationId xmlns:a16="http://schemas.microsoft.com/office/drawing/2014/main" id="{B5A3A922-1495-4A7A-A8B3-5555715BE5F8}"/>
                    </a:ext>
                  </a:extLst>
                </p:cNvPr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  <p:sp>
              <p:nvSpPr>
                <p:cNvPr id="57" name="Google Shape;10239;p61">
                  <a:extLst>
                    <a:ext uri="{FF2B5EF4-FFF2-40B4-BE49-F238E27FC236}">
                      <a16:creationId xmlns:a16="http://schemas.microsoft.com/office/drawing/2014/main" id="{B88FC3F5-F4E6-4201-844E-75C9B16B421F}"/>
                    </a:ext>
                  </a:extLst>
                </p:cNvPr>
                <p:cNvSpPr/>
                <p:nvPr/>
              </p:nvSpPr>
              <p:spPr>
                <a:xfrm rot="-5400000">
                  <a:off x="6529204" y="178956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</p:grpSp>
          <p:grpSp>
            <p:nvGrpSpPr>
              <p:cNvPr id="53" name="Google Shape;10240;p61">
                <a:extLst>
                  <a:ext uri="{FF2B5EF4-FFF2-40B4-BE49-F238E27FC236}">
                    <a16:creationId xmlns:a16="http://schemas.microsoft.com/office/drawing/2014/main" id="{14A3A234-5544-4BC7-94B7-20F27FC37475}"/>
                  </a:ext>
                </a:extLst>
              </p:cNvPr>
              <p:cNvGrpSpPr/>
              <p:nvPr/>
            </p:nvGrpSpPr>
            <p:grpSpPr>
              <a:xfrm>
                <a:off x="6577204" y="1193063"/>
                <a:ext cx="284947" cy="453562"/>
                <a:chOff x="6577204" y="1193063"/>
                <a:chExt cx="284947" cy="453562"/>
              </a:xfrm>
              <a:grpFill/>
            </p:grpSpPr>
            <p:sp>
              <p:nvSpPr>
                <p:cNvPr id="54" name="Google Shape;10241;p61">
                  <a:extLst>
                    <a:ext uri="{FF2B5EF4-FFF2-40B4-BE49-F238E27FC236}">
                      <a16:creationId xmlns:a16="http://schemas.microsoft.com/office/drawing/2014/main" id="{FAF0BADB-8C73-4E0A-868D-774D652D5013}"/>
                    </a:ext>
                  </a:extLst>
                </p:cNvPr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  <p:cxnSp>
              <p:nvCxnSpPr>
                <p:cNvPr id="55" name="Google Shape;10242;p61">
                  <a:extLst>
                    <a:ext uri="{FF2B5EF4-FFF2-40B4-BE49-F238E27FC236}">
                      <a16:creationId xmlns:a16="http://schemas.microsoft.com/office/drawing/2014/main" id="{922FA20E-AE5E-410F-99E3-E00F3DBFFD03}"/>
                    </a:ext>
                  </a:extLst>
                </p:cNvPr>
                <p:cNvCxnSpPr/>
                <p:nvPr/>
              </p:nvCxnSpPr>
              <p:spPr>
                <a:xfrm rot="10800000">
                  <a:off x="6677825" y="1279425"/>
                  <a:ext cx="0" cy="3672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38" name="Google Shape;10243;p61">
              <a:extLst>
                <a:ext uri="{FF2B5EF4-FFF2-40B4-BE49-F238E27FC236}">
                  <a16:creationId xmlns:a16="http://schemas.microsoft.com/office/drawing/2014/main" id="{2B7A7724-3079-4C5D-9E7D-4EA6AE2D80F0}"/>
                </a:ext>
              </a:extLst>
            </p:cNvPr>
            <p:cNvGrpSpPr/>
            <p:nvPr/>
          </p:nvGrpSpPr>
          <p:grpSpPr>
            <a:xfrm>
              <a:off x="6238903" y="1193063"/>
              <a:ext cx="300475" cy="901782"/>
              <a:chOff x="6238903" y="1193063"/>
              <a:chExt cx="300475" cy="901782"/>
            </a:xfrm>
            <a:grpFill/>
          </p:grpSpPr>
          <p:grpSp>
            <p:nvGrpSpPr>
              <p:cNvPr id="46" name="Google Shape;10244;p61">
                <a:extLst>
                  <a:ext uri="{FF2B5EF4-FFF2-40B4-BE49-F238E27FC236}">
                    <a16:creationId xmlns:a16="http://schemas.microsoft.com/office/drawing/2014/main" id="{5DCEF0BC-4159-469A-81FF-EA04C37D8312}"/>
                  </a:ext>
                </a:extLst>
              </p:cNvPr>
              <p:cNvGrpSpPr/>
              <p:nvPr/>
            </p:nvGrpSpPr>
            <p:grpSpPr>
              <a:xfrm>
                <a:off x="6290865" y="1489315"/>
                <a:ext cx="248514" cy="605530"/>
                <a:chOff x="6290865" y="1489315"/>
                <a:chExt cx="248514" cy="605530"/>
              </a:xfrm>
              <a:grpFill/>
            </p:grpSpPr>
            <p:sp>
              <p:nvSpPr>
                <p:cNvPr id="50" name="Google Shape;10245;p61">
                  <a:extLst>
                    <a:ext uri="{FF2B5EF4-FFF2-40B4-BE49-F238E27FC236}">
                      <a16:creationId xmlns:a16="http://schemas.microsoft.com/office/drawing/2014/main" id="{DF81D457-2168-4140-8578-0853B54E493D}"/>
                    </a:ext>
                  </a:extLst>
                </p:cNvPr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  <p:sp>
              <p:nvSpPr>
                <p:cNvPr id="51" name="Google Shape;10246;p61">
                  <a:extLst>
                    <a:ext uri="{FF2B5EF4-FFF2-40B4-BE49-F238E27FC236}">
                      <a16:creationId xmlns:a16="http://schemas.microsoft.com/office/drawing/2014/main" id="{DE4F4381-D26C-4001-A379-49FEC3703495}"/>
                    </a:ext>
                  </a:extLst>
                </p:cNvPr>
                <p:cNvSpPr/>
                <p:nvPr/>
              </p:nvSpPr>
              <p:spPr>
                <a:xfrm rot="-5400000">
                  <a:off x="6266916" y="1822383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</p:grpSp>
          <p:grpSp>
            <p:nvGrpSpPr>
              <p:cNvPr id="47" name="Google Shape;10247;p61">
                <a:extLst>
                  <a:ext uri="{FF2B5EF4-FFF2-40B4-BE49-F238E27FC236}">
                    <a16:creationId xmlns:a16="http://schemas.microsoft.com/office/drawing/2014/main" id="{D1FE4FA4-2BB4-48C0-B41C-75345C7D5188}"/>
                  </a:ext>
                </a:extLst>
              </p:cNvPr>
              <p:cNvGrpSpPr/>
              <p:nvPr/>
            </p:nvGrpSpPr>
            <p:grpSpPr>
              <a:xfrm>
                <a:off x="6238903" y="1193063"/>
                <a:ext cx="284947" cy="327512"/>
                <a:chOff x="6238903" y="1193063"/>
                <a:chExt cx="284947" cy="327512"/>
              </a:xfrm>
              <a:grpFill/>
            </p:grpSpPr>
            <p:sp>
              <p:nvSpPr>
                <p:cNvPr id="48" name="Google Shape;10248;p61">
                  <a:extLst>
                    <a:ext uri="{FF2B5EF4-FFF2-40B4-BE49-F238E27FC236}">
                      <a16:creationId xmlns:a16="http://schemas.microsoft.com/office/drawing/2014/main" id="{828871E7-68D6-40D3-8CF6-85385FD0F36F}"/>
                    </a:ext>
                  </a:extLst>
                </p:cNvPr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  <p:cxnSp>
              <p:nvCxnSpPr>
                <p:cNvPr id="49" name="Google Shape;10249;p61">
                  <a:extLst>
                    <a:ext uri="{FF2B5EF4-FFF2-40B4-BE49-F238E27FC236}">
                      <a16:creationId xmlns:a16="http://schemas.microsoft.com/office/drawing/2014/main" id="{B1B1B0A7-7CE5-4CF2-A83F-C83AB11A3305}"/>
                    </a:ext>
                  </a:extLst>
                </p:cNvPr>
                <p:cNvCxnSpPr/>
                <p:nvPr/>
              </p:nvCxnSpPr>
              <p:spPr>
                <a:xfrm rot="10800000">
                  <a:off x="6431250" y="1279375"/>
                  <a:ext cx="0" cy="2412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39" name="Google Shape;10250;p61">
              <a:extLst>
                <a:ext uri="{FF2B5EF4-FFF2-40B4-BE49-F238E27FC236}">
                  <a16:creationId xmlns:a16="http://schemas.microsoft.com/office/drawing/2014/main" id="{CB5A6ECC-6121-4867-96D8-578E97049DB6}"/>
                </a:ext>
              </a:extLst>
            </p:cNvPr>
            <p:cNvGrpSpPr/>
            <p:nvPr/>
          </p:nvGrpSpPr>
          <p:grpSpPr>
            <a:xfrm>
              <a:off x="5900602" y="1193063"/>
              <a:ext cx="444345" cy="1023338"/>
              <a:chOff x="5900602" y="1193063"/>
              <a:chExt cx="444345" cy="1023338"/>
            </a:xfrm>
            <a:grpFill/>
          </p:grpSpPr>
          <p:grpSp>
            <p:nvGrpSpPr>
              <p:cNvPr id="40" name="Google Shape;10251;p61">
                <a:extLst>
                  <a:ext uri="{FF2B5EF4-FFF2-40B4-BE49-F238E27FC236}">
                    <a16:creationId xmlns:a16="http://schemas.microsoft.com/office/drawing/2014/main" id="{EF610396-2405-4779-9898-345E45B379A4}"/>
                  </a:ext>
                </a:extLst>
              </p:cNvPr>
              <p:cNvGrpSpPr/>
              <p:nvPr/>
            </p:nvGrpSpPr>
            <p:grpSpPr>
              <a:xfrm>
                <a:off x="6046501" y="1367785"/>
                <a:ext cx="298446" cy="848616"/>
                <a:chOff x="6046501" y="1367785"/>
                <a:chExt cx="298446" cy="848616"/>
              </a:xfrm>
              <a:grpFill/>
            </p:grpSpPr>
            <p:sp>
              <p:nvSpPr>
                <p:cNvPr id="44" name="Google Shape;10252;p61">
                  <a:extLst>
                    <a:ext uri="{FF2B5EF4-FFF2-40B4-BE49-F238E27FC236}">
                      <a16:creationId xmlns:a16="http://schemas.microsoft.com/office/drawing/2014/main" id="{19D9E68C-4D0C-4110-8327-87DF208CC1B0}"/>
                    </a:ext>
                  </a:extLst>
                </p:cNvPr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  <p:sp>
              <p:nvSpPr>
                <p:cNvPr id="45" name="Google Shape;10253;p61">
                  <a:extLst>
                    <a:ext uri="{FF2B5EF4-FFF2-40B4-BE49-F238E27FC236}">
                      <a16:creationId xmlns:a16="http://schemas.microsoft.com/office/drawing/2014/main" id="{615ED6E1-AB5E-4FE3-BDF5-81987242D8B8}"/>
                    </a:ext>
                  </a:extLst>
                </p:cNvPr>
                <p:cNvSpPr/>
                <p:nvPr/>
              </p:nvSpPr>
              <p:spPr>
                <a:xfrm rot="-5400000">
                  <a:off x="5986745" y="185819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</p:grpSp>
          <p:grpSp>
            <p:nvGrpSpPr>
              <p:cNvPr id="41" name="Google Shape;10254;p61">
                <a:extLst>
                  <a:ext uri="{FF2B5EF4-FFF2-40B4-BE49-F238E27FC236}">
                    <a16:creationId xmlns:a16="http://schemas.microsoft.com/office/drawing/2014/main" id="{34B0E0F8-33FE-4738-BFCB-FC120438F898}"/>
                  </a:ext>
                </a:extLst>
              </p:cNvPr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  <a:grpFill/>
            </p:grpSpPr>
            <p:sp>
              <p:nvSpPr>
                <p:cNvPr id="42" name="Google Shape;10255;p61">
                  <a:extLst>
                    <a:ext uri="{FF2B5EF4-FFF2-40B4-BE49-F238E27FC236}">
                      <a16:creationId xmlns:a16="http://schemas.microsoft.com/office/drawing/2014/main" id="{13828056-F237-4327-873D-4C0CAB701347}"/>
                    </a:ext>
                  </a:extLst>
                </p:cNvPr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1">
                    <a:latin typeface="+mj-lt"/>
                  </a:endParaRPr>
                </a:p>
              </p:txBody>
            </p:sp>
            <p:cxnSp>
              <p:nvCxnSpPr>
                <p:cNvPr id="43" name="Google Shape;10256;p61">
                  <a:extLst>
                    <a:ext uri="{FF2B5EF4-FFF2-40B4-BE49-F238E27FC236}">
                      <a16:creationId xmlns:a16="http://schemas.microsoft.com/office/drawing/2014/main" id="{305AFBF6-13BD-4888-8858-9711C56E8DF7}"/>
                    </a:ext>
                  </a:extLst>
                </p:cNvPr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4469A1-ABCD-CCD5-1B40-FBDA1C0B408A}"/>
              </a:ext>
            </a:extLst>
          </p:cNvPr>
          <p:cNvGrpSpPr/>
          <p:nvPr/>
        </p:nvGrpSpPr>
        <p:grpSpPr>
          <a:xfrm>
            <a:off x="4392919" y="-17768"/>
            <a:ext cx="2127794" cy="2977788"/>
            <a:chOff x="4392919" y="-17768"/>
            <a:chExt cx="2127794" cy="2977788"/>
          </a:xfrm>
        </p:grpSpPr>
        <p:sp>
          <p:nvSpPr>
            <p:cNvPr id="22" name="Google Shape;254;p32">
              <a:extLst>
                <a:ext uri="{FF2B5EF4-FFF2-40B4-BE49-F238E27FC236}">
                  <a16:creationId xmlns:a16="http://schemas.microsoft.com/office/drawing/2014/main" id="{5B5D4AD1-74ED-4DE3-8762-5E7425F6F729}"/>
                </a:ext>
              </a:extLst>
            </p:cNvPr>
            <p:cNvSpPr/>
            <p:nvPr/>
          </p:nvSpPr>
          <p:spPr>
            <a:xfrm>
              <a:off x="4392919" y="659435"/>
              <a:ext cx="2127794" cy="2300585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800" b="1" dirty="0">
                <a:latin typeface="+mj-lt"/>
              </a:endParaRPr>
            </a:p>
          </p:txBody>
        </p:sp>
        <p:sp>
          <p:nvSpPr>
            <p:cNvPr id="25" name="Google Shape;259;p32">
              <a:extLst>
                <a:ext uri="{FF2B5EF4-FFF2-40B4-BE49-F238E27FC236}">
                  <a16:creationId xmlns:a16="http://schemas.microsoft.com/office/drawing/2014/main" id="{EE325734-B0AA-4F33-A47D-399BFA10222B}"/>
                </a:ext>
              </a:extLst>
            </p:cNvPr>
            <p:cNvSpPr txBox="1">
              <a:spLocks/>
            </p:cNvSpPr>
            <p:nvPr/>
          </p:nvSpPr>
          <p:spPr>
            <a:xfrm>
              <a:off x="4430729" y="1918078"/>
              <a:ext cx="1984239" cy="908091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vi-V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 Kế </a:t>
              </a:r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endParaRPr lang="vi-V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vi-V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vi-V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7" name="Google Shape;265;p32">
              <a:extLst>
                <a:ext uri="{FF2B5EF4-FFF2-40B4-BE49-F238E27FC236}">
                  <a16:creationId xmlns:a16="http://schemas.microsoft.com/office/drawing/2014/main" id="{0EDEBD8E-8C4D-421F-AF1B-AE0702BBB451}"/>
                </a:ext>
              </a:extLst>
            </p:cNvPr>
            <p:cNvSpPr txBox="1">
              <a:spLocks/>
            </p:cNvSpPr>
            <p:nvPr/>
          </p:nvSpPr>
          <p:spPr>
            <a:xfrm>
              <a:off x="5140031" y="883191"/>
              <a:ext cx="623158" cy="501041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vi-VN" sz="2800" b="1" dirty="0">
                  <a:ln w="0"/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II</a:t>
              </a:r>
              <a:endParaRPr lang="en" sz="2800" b="1" dirty="0">
                <a:solidFill>
                  <a:srgbClr val="FF0000"/>
                </a:solidFill>
              </a:endParaRPr>
            </a:p>
          </p:txBody>
        </p:sp>
        <p:pic>
          <p:nvPicPr>
            <p:cNvPr id="67" name="Graphic 66" descr="Atom">
              <a:extLst>
                <a:ext uri="{FF2B5EF4-FFF2-40B4-BE49-F238E27FC236}">
                  <a16:creationId xmlns:a16="http://schemas.microsoft.com/office/drawing/2014/main" id="{6B88810E-9C2B-4C5A-A25F-68FCC198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40031" y="-17768"/>
              <a:ext cx="666871" cy="66687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8730D9-787A-4BC8-A0B1-9BE11B3EACBC}"/>
              </a:ext>
            </a:extLst>
          </p:cNvPr>
          <p:cNvGrpSpPr/>
          <p:nvPr/>
        </p:nvGrpSpPr>
        <p:grpSpPr>
          <a:xfrm>
            <a:off x="6950743" y="-2374"/>
            <a:ext cx="2219860" cy="2925643"/>
            <a:chOff x="6950743" y="-2374"/>
            <a:chExt cx="2219860" cy="2925643"/>
          </a:xfrm>
        </p:grpSpPr>
        <p:sp>
          <p:nvSpPr>
            <p:cNvPr id="23" name="Google Shape;255;p32">
              <a:extLst>
                <a:ext uri="{FF2B5EF4-FFF2-40B4-BE49-F238E27FC236}">
                  <a16:creationId xmlns:a16="http://schemas.microsoft.com/office/drawing/2014/main" id="{EF556ACA-1C22-497D-A1BC-9D6D7742BFD4}"/>
                </a:ext>
              </a:extLst>
            </p:cNvPr>
            <p:cNvSpPr/>
            <p:nvPr/>
          </p:nvSpPr>
          <p:spPr>
            <a:xfrm>
              <a:off x="7064711" y="659435"/>
              <a:ext cx="2105892" cy="2263834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Google Shape;261;p32">
              <a:extLst>
                <a:ext uri="{FF2B5EF4-FFF2-40B4-BE49-F238E27FC236}">
                  <a16:creationId xmlns:a16="http://schemas.microsoft.com/office/drawing/2014/main" id="{C7167E0B-C895-4F86-A1EE-635A64CA19BC}"/>
                </a:ext>
              </a:extLst>
            </p:cNvPr>
            <p:cNvSpPr txBox="1">
              <a:spLocks/>
            </p:cNvSpPr>
            <p:nvPr/>
          </p:nvSpPr>
          <p:spPr>
            <a:xfrm>
              <a:off x="6950743" y="1677431"/>
              <a:ext cx="2219860" cy="1131917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Thử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Nghiệm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endParaRPr lang="vi-V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Google Shape;266;p32">
              <a:extLst>
                <a:ext uri="{FF2B5EF4-FFF2-40B4-BE49-F238E27FC236}">
                  <a16:creationId xmlns:a16="http://schemas.microsoft.com/office/drawing/2014/main" id="{902287F8-BF80-4BEC-A95A-11458676615A}"/>
                </a:ext>
              </a:extLst>
            </p:cNvPr>
            <p:cNvSpPr txBox="1">
              <a:spLocks/>
            </p:cNvSpPr>
            <p:nvPr/>
          </p:nvSpPr>
          <p:spPr>
            <a:xfrm>
              <a:off x="7779480" y="751994"/>
              <a:ext cx="735347" cy="60229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vi-VN" sz="2800" b="1" dirty="0">
                  <a:ln w="0"/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III</a:t>
              </a:r>
              <a:endParaRPr lang="en" sz="2800" b="1" dirty="0">
                <a:solidFill>
                  <a:srgbClr val="FF0000"/>
                </a:solidFill>
              </a:endParaRPr>
            </a:p>
          </p:txBody>
        </p:sp>
        <p:pic>
          <p:nvPicPr>
            <p:cNvPr id="68" name="Graphic 67" descr="Atom">
              <a:extLst>
                <a:ext uri="{FF2B5EF4-FFF2-40B4-BE49-F238E27FC236}">
                  <a16:creationId xmlns:a16="http://schemas.microsoft.com/office/drawing/2014/main" id="{CD89DE4E-ADA8-46B8-8F11-B757BC7CE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9944" y="-2374"/>
              <a:ext cx="666871" cy="66687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3BDC91-AF3F-76A4-D063-CD9A45D6C1BD}"/>
              </a:ext>
            </a:extLst>
          </p:cNvPr>
          <p:cNvGrpSpPr/>
          <p:nvPr/>
        </p:nvGrpSpPr>
        <p:grpSpPr>
          <a:xfrm>
            <a:off x="9743810" y="-32577"/>
            <a:ext cx="2110179" cy="3045356"/>
            <a:chOff x="9743810" y="-32577"/>
            <a:chExt cx="2110179" cy="3045356"/>
          </a:xfrm>
        </p:grpSpPr>
        <p:sp>
          <p:nvSpPr>
            <p:cNvPr id="64" name="Google Shape;252;p32">
              <a:extLst>
                <a:ext uri="{FF2B5EF4-FFF2-40B4-BE49-F238E27FC236}">
                  <a16:creationId xmlns:a16="http://schemas.microsoft.com/office/drawing/2014/main" id="{67B81845-552D-4BBE-B5AA-220A576FD980}"/>
                </a:ext>
              </a:extLst>
            </p:cNvPr>
            <p:cNvSpPr/>
            <p:nvPr/>
          </p:nvSpPr>
          <p:spPr>
            <a:xfrm>
              <a:off x="9743810" y="649989"/>
              <a:ext cx="2105892" cy="2300584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b="1" dirty="0">
                <a:latin typeface="+mj-lt"/>
              </a:endParaRPr>
            </a:p>
          </p:txBody>
        </p:sp>
        <p:sp>
          <p:nvSpPr>
            <p:cNvPr id="65" name="Google Shape;253;p32">
              <a:extLst>
                <a:ext uri="{FF2B5EF4-FFF2-40B4-BE49-F238E27FC236}">
                  <a16:creationId xmlns:a16="http://schemas.microsoft.com/office/drawing/2014/main" id="{3133CD79-C20E-4C9F-B1B0-CB7993599FE2}"/>
                </a:ext>
              </a:extLst>
            </p:cNvPr>
            <p:cNvSpPr txBox="1">
              <a:spLocks/>
            </p:cNvSpPr>
            <p:nvPr/>
          </p:nvSpPr>
          <p:spPr>
            <a:xfrm>
              <a:off x="10556757" y="637762"/>
              <a:ext cx="1004316" cy="68376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vi-VN" sz="2800" b="1" dirty="0">
                  <a:ln w="0"/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800" b="1" dirty="0">
                  <a:ln w="0"/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en" sz="28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Google Shape;257;p32">
              <a:extLst>
                <a:ext uri="{FF2B5EF4-FFF2-40B4-BE49-F238E27FC236}">
                  <a16:creationId xmlns:a16="http://schemas.microsoft.com/office/drawing/2014/main" id="{7F534805-0652-44BA-BEFE-5FF2580965DF}"/>
                </a:ext>
              </a:extLst>
            </p:cNvPr>
            <p:cNvSpPr txBox="1">
              <a:spLocks/>
            </p:cNvSpPr>
            <p:nvPr/>
          </p:nvSpPr>
          <p:spPr>
            <a:xfrm>
              <a:off x="9880526" y="1443078"/>
              <a:ext cx="1973463" cy="1569701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Luận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Hướng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endPara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9" name="Graphic 68" descr="Atom">
              <a:extLst>
                <a:ext uri="{FF2B5EF4-FFF2-40B4-BE49-F238E27FC236}">
                  <a16:creationId xmlns:a16="http://schemas.microsoft.com/office/drawing/2014/main" id="{F30C2AB5-FCC9-4A04-B1D4-2B82B386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47536" y="-32577"/>
              <a:ext cx="666871" cy="666871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329EA5E-C65E-0134-F5E8-FF4766C12D77}"/>
              </a:ext>
            </a:extLst>
          </p:cNvPr>
          <p:cNvGrpSpPr/>
          <p:nvPr/>
        </p:nvGrpSpPr>
        <p:grpSpPr>
          <a:xfrm>
            <a:off x="1698411" y="-39757"/>
            <a:ext cx="2127794" cy="2977788"/>
            <a:chOff x="4392919" y="-17768"/>
            <a:chExt cx="2127794" cy="2977788"/>
          </a:xfrm>
        </p:grpSpPr>
        <p:sp>
          <p:nvSpPr>
            <p:cNvPr id="71" name="Google Shape;254;p32">
              <a:extLst>
                <a:ext uri="{FF2B5EF4-FFF2-40B4-BE49-F238E27FC236}">
                  <a16:creationId xmlns:a16="http://schemas.microsoft.com/office/drawing/2014/main" id="{2D266E2C-87AC-4A70-FC8B-884B001EAFE6}"/>
                </a:ext>
              </a:extLst>
            </p:cNvPr>
            <p:cNvSpPr/>
            <p:nvPr/>
          </p:nvSpPr>
          <p:spPr>
            <a:xfrm>
              <a:off x="4392919" y="659435"/>
              <a:ext cx="2127794" cy="2300585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800" b="1" dirty="0">
                <a:latin typeface="+mj-lt"/>
              </a:endParaRPr>
            </a:p>
          </p:txBody>
        </p:sp>
        <p:sp>
          <p:nvSpPr>
            <p:cNvPr id="72" name="Google Shape;259;p32">
              <a:extLst>
                <a:ext uri="{FF2B5EF4-FFF2-40B4-BE49-F238E27FC236}">
                  <a16:creationId xmlns:a16="http://schemas.microsoft.com/office/drawing/2014/main" id="{EAE8237C-204C-C2C2-CE79-06507BC55FE4}"/>
                </a:ext>
              </a:extLst>
            </p:cNvPr>
            <p:cNvSpPr txBox="1">
              <a:spLocks/>
            </p:cNvSpPr>
            <p:nvPr/>
          </p:nvSpPr>
          <p:spPr>
            <a:xfrm>
              <a:off x="4475932" y="1341826"/>
              <a:ext cx="1984239" cy="908091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 quan</a:t>
              </a:r>
              <a:endParaRPr lang="vi-V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Google Shape;265;p32">
              <a:extLst>
                <a:ext uri="{FF2B5EF4-FFF2-40B4-BE49-F238E27FC236}">
                  <a16:creationId xmlns:a16="http://schemas.microsoft.com/office/drawing/2014/main" id="{A78329E2-DF67-E0D1-85A1-AFDAC0CE3D8D}"/>
                </a:ext>
              </a:extLst>
            </p:cNvPr>
            <p:cNvSpPr txBox="1">
              <a:spLocks/>
            </p:cNvSpPr>
            <p:nvPr/>
          </p:nvSpPr>
          <p:spPr>
            <a:xfrm>
              <a:off x="5237923" y="880370"/>
              <a:ext cx="623158" cy="501041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vi-VN" sz="2800" b="1">
                  <a:ln w="0"/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I</a:t>
              </a:r>
              <a:endParaRPr lang="en" sz="2800" b="1" dirty="0">
                <a:solidFill>
                  <a:srgbClr val="FF0000"/>
                </a:solidFill>
              </a:endParaRPr>
            </a:p>
          </p:txBody>
        </p:sp>
        <p:pic>
          <p:nvPicPr>
            <p:cNvPr id="74" name="Graphic 73" descr="Atom">
              <a:extLst>
                <a:ext uri="{FF2B5EF4-FFF2-40B4-BE49-F238E27FC236}">
                  <a16:creationId xmlns:a16="http://schemas.microsoft.com/office/drawing/2014/main" id="{F4E8C09D-A78A-EC5A-3FE5-D6084BF50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40031" y="-17768"/>
              <a:ext cx="666871" cy="666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51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C01C-07D7-42F5-8AD6-EC06A624901A}"/>
              </a:ext>
            </a:extLst>
          </p:cNvPr>
          <p:cNvSpPr txBox="1"/>
          <p:nvPr/>
        </p:nvSpPr>
        <p:spPr>
          <a:xfrm>
            <a:off x="851337" y="551416"/>
            <a:ext cx="3642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23FFCC-5617-4F47-907B-5304293A1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14265"/>
              </p:ext>
            </p:extLst>
          </p:nvPr>
        </p:nvGraphicFramePr>
        <p:xfrm>
          <a:off x="1806712" y="1603514"/>
          <a:ext cx="9033566" cy="38619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16783">
                  <a:extLst>
                    <a:ext uri="{9D8B030D-6E8A-4147-A177-3AD203B41FA5}">
                      <a16:colId xmlns:a16="http://schemas.microsoft.com/office/drawing/2014/main" val="3710543458"/>
                    </a:ext>
                  </a:extLst>
                </a:gridCol>
                <a:gridCol w="4516783">
                  <a:extLst>
                    <a:ext uri="{9D8B030D-6E8A-4147-A177-3AD203B41FA5}">
                      <a16:colId xmlns:a16="http://schemas.microsoft.com/office/drawing/2014/main" val="1643850204"/>
                    </a:ext>
                  </a:extLst>
                </a:gridCol>
              </a:tblGrid>
              <a:tr h="69203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Hạn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chế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848348"/>
                  </a:ext>
                </a:extLst>
              </a:tr>
              <a:tr h="1468069">
                <a:tc>
                  <a:txBody>
                    <a:bodyPr/>
                    <a:lstStyle/>
                    <a:p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đáp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những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tưởng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dài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thử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thì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ổn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nhiễu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nguồn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	</a:t>
                      </a:r>
                    </a:p>
                    <a:p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3889"/>
                  </a:ext>
                </a:extLst>
              </a:tr>
              <a:tr h="687989">
                <a:tc>
                  <a:txBody>
                    <a:bodyPr/>
                    <a:lstStyle/>
                    <a:p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module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28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tốt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328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619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863D1E-0625-4CC6-849E-AD71A387DAC4}"/>
              </a:ext>
            </a:extLst>
          </p:cNvPr>
          <p:cNvSpPr txBox="1"/>
          <p:nvPr/>
        </p:nvSpPr>
        <p:spPr>
          <a:xfrm>
            <a:off x="590049" y="551416"/>
            <a:ext cx="4164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7439FF-B3D4-44AC-A99B-7672D6029A6B}"/>
              </a:ext>
            </a:extLst>
          </p:cNvPr>
          <p:cNvGrpSpPr/>
          <p:nvPr/>
        </p:nvGrpSpPr>
        <p:grpSpPr>
          <a:xfrm>
            <a:off x="7576082" y="1885396"/>
            <a:ext cx="3422759" cy="3422759"/>
            <a:chOff x="5919560" y="2004666"/>
            <a:chExt cx="3422759" cy="3422759"/>
          </a:xfrm>
          <a:solidFill>
            <a:srgbClr val="00B0F0"/>
          </a:solidFill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660B5E6D-B826-41EA-813F-69BA0D28AB24}"/>
                </a:ext>
              </a:extLst>
            </p:cNvPr>
            <p:cNvSpPr/>
            <p:nvPr/>
          </p:nvSpPr>
          <p:spPr>
            <a:xfrm flipH="1">
              <a:off x="5919560" y="2004666"/>
              <a:ext cx="3422759" cy="3422759"/>
            </a:xfrm>
            <a:prstGeom prst="arc">
              <a:avLst>
                <a:gd name="adj1" fmla="val 16200000"/>
                <a:gd name="adj2" fmla="val 5433205"/>
              </a:avLst>
            </a:prstGeom>
            <a:grpFill/>
            <a:ln w="53975" cap="flat" cmpd="sng" algn="ctr">
              <a:gradFill>
                <a:gsLst>
                  <a:gs pos="82000">
                    <a:srgbClr val="D9D9D9"/>
                  </a:gs>
                  <a:gs pos="0">
                    <a:sysClr val="window" lastClr="FFFFFF">
                      <a:lumMod val="85000"/>
                      <a:alpha val="0"/>
                    </a:sysClr>
                  </a:gs>
                  <a:gs pos="2000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lumMod val="85000"/>
                      <a:alpha val="0"/>
                    </a:sysClr>
                  </a:gs>
                </a:gsLst>
                <a:lin ang="540000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4E2096-C8B1-4C9C-8A11-F3411955406F}"/>
                </a:ext>
              </a:extLst>
            </p:cNvPr>
            <p:cNvSpPr/>
            <p:nvPr/>
          </p:nvSpPr>
          <p:spPr>
            <a:xfrm>
              <a:off x="6144339" y="2244317"/>
              <a:ext cx="2999661" cy="2999661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2C28B7-4110-4C6D-A396-933E805FB565}"/>
                </a:ext>
              </a:extLst>
            </p:cNvPr>
            <p:cNvSpPr txBox="1"/>
            <p:nvPr/>
          </p:nvSpPr>
          <p:spPr>
            <a:xfrm>
              <a:off x="6384798" y="3060786"/>
              <a:ext cx="2492281" cy="14219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Đã</a:t>
              </a:r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hầu</a:t>
              </a:r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hết</a:t>
              </a:r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mục</a:t>
              </a:r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tiêu</a:t>
              </a:r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</a:t>
              </a:r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0F55B8-7916-42D9-B0F9-B096F0E28AD3}"/>
              </a:ext>
            </a:extLst>
          </p:cNvPr>
          <p:cNvGrpSpPr/>
          <p:nvPr/>
        </p:nvGrpSpPr>
        <p:grpSpPr>
          <a:xfrm>
            <a:off x="2420390" y="1811145"/>
            <a:ext cx="6204278" cy="514098"/>
            <a:chOff x="763868" y="1930415"/>
            <a:chExt cx="6204278" cy="51409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2591F3-5F43-480F-95D0-EA7062AE504B}"/>
                </a:ext>
              </a:extLst>
            </p:cNvPr>
            <p:cNvSpPr/>
            <p:nvPr/>
          </p:nvSpPr>
          <p:spPr>
            <a:xfrm flipH="1">
              <a:off x="6781826" y="2094041"/>
              <a:ext cx="186320" cy="186320"/>
            </a:xfrm>
            <a:prstGeom prst="ellipse">
              <a:avLst/>
            </a:prstGeom>
            <a:solidFill>
              <a:srgbClr val="2C2F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FB51C9-21ED-4F97-861F-85281267894D}"/>
                </a:ext>
              </a:extLst>
            </p:cNvPr>
            <p:cNvSpPr/>
            <p:nvPr/>
          </p:nvSpPr>
          <p:spPr>
            <a:xfrm flipH="1">
              <a:off x="4833001" y="1970679"/>
              <a:ext cx="473834" cy="473834"/>
            </a:xfrm>
            <a:prstGeom prst="ellipse">
              <a:avLst/>
            </a:prstGeom>
            <a:solidFill>
              <a:srgbClr val="2C2F4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10F6A6-B8E6-4A0E-940D-7AD684A972A5}"/>
                </a:ext>
              </a:extLst>
            </p:cNvPr>
            <p:cNvSpPr txBox="1"/>
            <p:nvPr/>
          </p:nvSpPr>
          <p:spPr>
            <a:xfrm flipH="1">
              <a:off x="763868" y="1972770"/>
              <a:ext cx="3980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Hiển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lên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mềm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Excel</a:t>
              </a:r>
              <a:endPara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9E698E-A694-48D9-9EA0-230744BFB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78420" y="2187243"/>
              <a:ext cx="931498" cy="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9E61E0-4D8B-46BE-8499-569D609A402D}"/>
                </a:ext>
              </a:extLst>
            </p:cNvPr>
            <p:cNvSpPr txBox="1"/>
            <p:nvPr/>
          </p:nvSpPr>
          <p:spPr>
            <a:xfrm>
              <a:off x="4897773" y="1976763"/>
              <a:ext cx="248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2E362E3-D850-4A31-AE02-70D77CA32741}"/>
                </a:ext>
              </a:extLst>
            </p:cNvPr>
            <p:cNvSpPr/>
            <p:nvPr/>
          </p:nvSpPr>
          <p:spPr>
            <a:xfrm>
              <a:off x="763868" y="1930415"/>
              <a:ext cx="3884311" cy="47383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2C2F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7E306-42B8-47C9-A7DB-1FA5328F3DE7}"/>
              </a:ext>
            </a:extLst>
          </p:cNvPr>
          <p:cNvGrpSpPr/>
          <p:nvPr/>
        </p:nvGrpSpPr>
        <p:grpSpPr>
          <a:xfrm>
            <a:off x="1740970" y="2472250"/>
            <a:ext cx="6086932" cy="938533"/>
            <a:chOff x="84448" y="2591520"/>
            <a:chExt cx="6086932" cy="93853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134F56-9D21-4FFC-A25C-C984508117A0}"/>
                </a:ext>
              </a:extLst>
            </p:cNvPr>
            <p:cNvSpPr/>
            <p:nvPr/>
          </p:nvSpPr>
          <p:spPr>
            <a:xfrm flipH="1">
              <a:off x="4323633" y="2844955"/>
              <a:ext cx="473834" cy="473834"/>
            </a:xfrm>
            <a:prstGeom prst="ellipse">
              <a:avLst/>
            </a:prstGeom>
            <a:solidFill>
              <a:srgbClr val="0680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1D57C8-80A8-4FD6-A6CB-4602693FA7E7}"/>
                </a:ext>
              </a:extLst>
            </p:cNvPr>
            <p:cNvSpPr txBox="1"/>
            <p:nvPr/>
          </p:nvSpPr>
          <p:spPr>
            <a:xfrm flipH="1">
              <a:off x="215492" y="2740613"/>
              <a:ext cx="41396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Chuông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đèn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led ở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cứng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hoạt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endPara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C7C4C9D-C504-4C72-80DA-73CE81F4CD02}"/>
                </a:ext>
              </a:extLst>
            </p:cNvPr>
            <p:cNvSpPr/>
            <p:nvPr/>
          </p:nvSpPr>
          <p:spPr>
            <a:xfrm flipH="1">
              <a:off x="5985060" y="2968318"/>
              <a:ext cx="186320" cy="186320"/>
            </a:xfrm>
            <a:prstGeom prst="ellipse">
              <a:avLst/>
            </a:prstGeom>
            <a:solidFill>
              <a:srgbClr val="0680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DC78865-9E3A-466D-8D76-2D4E247A9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5352" y="3061519"/>
              <a:ext cx="931498" cy="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624019-93F9-40C3-82AC-0F0B4A258F01}"/>
                </a:ext>
              </a:extLst>
            </p:cNvPr>
            <p:cNvSpPr txBox="1"/>
            <p:nvPr/>
          </p:nvSpPr>
          <p:spPr>
            <a:xfrm>
              <a:off x="4400273" y="2851039"/>
              <a:ext cx="248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20B20A0-CCB8-464A-838B-4156FDE2A065}"/>
                </a:ext>
              </a:extLst>
            </p:cNvPr>
            <p:cNvSpPr/>
            <p:nvPr/>
          </p:nvSpPr>
          <p:spPr>
            <a:xfrm>
              <a:off x="84448" y="2591520"/>
              <a:ext cx="4077494" cy="93853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68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889271-AF01-4992-8133-0C4AC5D046C0}"/>
              </a:ext>
            </a:extLst>
          </p:cNvPr>
          <p:cNvGrpSpPr/>
          <p:nvPr/>
        </p:nvGrpSpPr>
        <p:grpSpPr>
          <a:xfrm>
            <a:off x="1698542" y="3481555"/>
            <a:ext cx="6002149" cy="718770"/>
            <a:chOff x="42020" y="3600825"/>
            <a:chExt cx="6002149" cy="71877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2EDB86-B7B3-4DAD-A858-D909A61136CA}"/>
                </a:ext>
              </a:extLst>
            </p:cNvPr>
            <p:cNvSpPr/>
            <p:nvPr/>
          </p:nvSpPr>
          <p:spPr>
            <a:xfrm flipH="1">
              <a:off x="4181717" y="3686522"/>
              <a:ext cx="473834" cy="473834"/>
            </a:xfrm>
            <a:prstGeom prst="ellipse">
              <a:avLst/>
            </a:prstGeom>
            <a:solidFill>
              <a:srgbClr val="07A39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4065E9-0646-49DD-9E21-8D34996BD217}"/>
                </a:ext>
              </a:extLst>
            </p:cNvPr>
            <p:cNvSpPr txBox="1"/>
            <p:nvPr/>
          </p:nvSpPr>
          <p:spPr>
            <a:xfrm flipH="1">
              <a:off x="521947" y="3761850"/>
              <a:ext cx="3980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LCD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endPara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FFC30A-9634-49A5-8241-7B512D309532}"/>
                </a:ext>
              </a:extLst>
            </p:cNvPr>
            <p:cNvSpPr/>
            <p:nvPr/>
          </p:nvSpPr>
          <p:spPr>
            <a:xfrm flipH="1">
              <a:off x="5857849" y="3809884"/>
              <a:ext cx="186320" cy="186320"/>
            </a:xfrm>
            <a:prstGeom prst="ellipse">
              <a:avLst/>
            </a:prstGeom>
            <a:solidFill>
              <a:srgbClr val="07A39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75DE861-D70C-46BE-B419-1D1080E56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0788" y="3903086"/>
              <a:ext cx="931498" cy="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93D785-9594-41D8-B8C2-287A6995A2A8}"/>
                </a:ext>
              </a:extLst>
            </p:cNvPr>
            <p:cNvSpPr txBox="1"/>
            <p:nvPr/>
          </p:nvSpPr>
          <p:spPr>
            <a:xfrm>
              <a:off x="4238496" y="3690714"/>
              <a:ext cx="248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ACD331-879D-467D-821B-85F8A4CA8E28}"/>
                </a:ext>
              </a:extLst>
            </p:cNvPr>
            <p:cNvSpPr/>
            <p:nvPr/>
          </p:nvSpPr>
          <p:spPr>
            <a:xfrm>
              <a:off x="42020" y="3600825"/>
              <a:ext cx="3942080" cy="71877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7A3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62288C-BE5E-4F74-B721-EC332B205B37}"/>
              </a:ext>
            </a:extLst>
          </p:cNvPr>
          <p:cNvGrpSpPr/>
          <p:nvPr/>
        </p:nvGrpSpPr>
        <p:grpSpPr>
          <a:xfrm>
            <a:off x="1831846" y="4271096"/>
            <a:ext cx="6103308" cy="718770"/>
            <a:chOff x="175324" y="4390366"/>
            <a:chExt cx="6103308" cy="71877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41E4DB2-B246-40F9-A8F2-AA55E1E42C1D}"/>
                </a:ext>
              </a:extLst>
            </p:cNvPr>
            <p:cNvSpPr/>
            <p:nvPr/>
          </p:nvSpPr>
          <p:spPr>
            <a:xfrm flipH="1">
              <a:off x="4392231" y="4467351"/>
              <a:ext cx="473834" cy="473834"/>
            </a:xfrm>
            <a:prstGeom prst="ellipse">
              <a:avLst/>
            </a:prstGeom>
            <a:solidFill>
              <a:srgbClr val="90C2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1A65A2-D13C-45B0-869E-7817A6003466}"/>
                </a:ext>
              </a:extLst>
            </p:cNvPr>
            <p:cNvSpPr txBox="1"/>
            <p:nvPr/>
          </p:nvSpPr>
          <p:spPr>
            <a:xfrm flipH="1">
              <a:off x="607184" y="4533100"/>
              <a:ext cx="3980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sát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thử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nghiệm</a:t>
              </a:r>
              <a:endParaRPr lang="ko-KR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AFA4396-D387-41F4-AB48-699143EB5F2B}"/>
                </a:ext>
              </a:extLst>
            </p:cNvPr>
            <p:cNvSpPr/>
            <p:nvPr/>
          </p:nvSpPr>
          <p:spPr>
            <a:xfrm flipH="1">
              <a:off x="6092312" y="4590714"/>
              <a:ext cx="186320" cy="186320"/>
            </a:xfrm>
            <a:prstGeom prst="ellipse">
              <a:avLst/>
            </a:prstGeom>
            <a:solidFill>
              <a:srgbClr val="90C2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BE92F7-1333-4F2F-A9A1-28BBE0154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3276" y="4683915"/>
              <a:ext cx="931498" cy="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2085F7-ADA9-4280-A7DA-9880D1334DA2}"/>
                </a:ext>
              </a:extLst>
            </p:cNvPr>
            <p:cNvSpPr txBox="1"/>
            <p:nvPr/>
          </p:nvSpPr>
          <p:spPr>
            <a:xfrm>
              <a:off x="4465387" y="4471545"/>
              <a:ext cx="248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F319851-CB37-4924-9BBE-D908903A8452}"/>
                </a:ext>
              </a:extLst>
            </p:cNvPr>
            <p:cNvSpPr/>
            <p:nvPr/>
          </p:nvSpPr>
          <p:spPr>
            <a:xfrm>
              <a:off x="175324" y="4390366"/>
              <a:ext cx="3942080" cy="71877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0C2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7A6831-5459-4DEB-9D51-43CBC490312F}"/>
              </a:ext>
            </a:extLst>
          </p:cNvPr>
          <p:cNvGrpSpPr/>
          <p:nvPr/>
        </p:nvGrpSpPr>
        <p:grpSpPr>
          <a:xfrm>
            <a:off x="2178469" y="5056081"/>
            <a:ext cx="6570406" cy="914396"/>
            <a:chOff x="936838" y="5175351"/>
            <a:chExt cx="6228141" cy="91439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92CE610-C617-459E-B553-3E8562251B85}"/>
                </a:ext>
              </a:extLst>
            </p:cNvPr>
            <p:cNvSpPr/>
            <p:nvPr/>
          </p:nvSpPr>
          <p:spPr>
            <a:xfrm flipH="1">
              <a:off x="5136588" y="5176731"/>
              <a:ext cx="473834" cy="473834"/>
            </a:xfrm>
            <a:prstGeom prst="ellipse">
              <a:avLst/>
            </a:prstGeom>
            <a:solidFill>
              <a:srgbClr val="FBA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B45F22-350C-4D99-8BEA-FD0CE269EDF3}"/>
                </a:ext>
              </a:extLst>
            </p:cNvPr>
            <p:cNvSpPr txBox="1"/>
            <p:nvPr/>
          </p:nvSpPr>
          <p:spPr>
            <a:xfrm flipH="1">
              <a:off x="1258419" y="5252995"/>
              <a:ext cx="42034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Cần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phải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chỉnh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phù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hợp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hơn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tế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244D86-BC27-4711-86E2-DC4D10B11F02}"/>
                </a:ext>
              </a:extLst>
            </p:cNvPr>
            <p:cNvSpPr/>
            <p:nvPr/>
          </p:nvSpPr>
          <p:spPr>
            <a:xfrm flipH="1">
              <a:off x="6978659" y="5300094"/>
              <a:ext cx="186320" cy="186320"/>
            </a:xfrm>
            <a:prstGeom prst="ellipse">
              <a:avLst/>
            </a:prstGeom>
            <a:solidFill>
              <a:srgbClr val="FBA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1747B9-4CC5-4B85-9268-F9FB009FD6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8630" y="5393295"/>
              <a:ext cx="931498" cy="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5BCCC3-7C3B-4D78-8E58-A0E66E63318D}"/>
                </a:ext>
              </a:extLst>
            </p:cNvPr>
            <p:cNvSpPr txBox="1"/>
            <p:nvPr/>
          </p:nvSpPr>
          <p:spPr>
            <a:xfrm>
              <a:off x="5201719" y="5175351"/>
              <a:ext cx="248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8136025-0DB3-41C9-A03A-8821C9FE8196}"/>
                </a:ext>
              </a:extLst>
            </p:cNvPr>
            <p:cNvSpPr/>
            <p:nvPr/>
          </p:nvSpPr>
          <p:spPr>
            <a:xfrm>
              <a:off x="936838" y="5179907"/>
              <a:ext cx="3942080" cy="90984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BA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55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C05493-BB55-4328-B9DB-F9370E6207FD}"/>
              </a:ext>
            </a:extLst>
          </p:cNvPr>
          <p:cNvSpPr txBox="1"/>
          <p:nvPr/>
        </p:nvSpPr>
        <p:spPr>
          <a:xfrm>
            <a:off x="178037" y="76436"/>
            <a:ext cx="899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5" name="Google Shape;2229;p56">
            <a:extLst>
              <a:ext uri="{FF2B5EF4-FFF2-40B4-BE49-F238E27FC236}">
                <a16:creationId xmlns:a16="http://schemas.microsoft.com/office/drawing/2014/main" id="{7458C921-CFF1-4BCB-B2E1-877A5CA4BBCF}"/>
              </a:ext>
            </a:extLst>
          </p:cNvPr>
          <p:cNvGrpSpPr/>
          <p:nvPr/>
        </p:nvGrpSpPr>
        <p:grpSpPr>
          <a:xfrm>
            <a:off x="178036" y="43671"/>
            <a:ext cx="6289025" cy="728254"/>
            <a:chOff x="2013045" y="4813233"/>
            <a:chExt cx="921986" cy="228855"/>
          </a:xfrm>
          <a:solidFill>
            <a:schemeClr val="tx1"/>
          </a:solidFill>
        </p:grpSpPr>
        <p:sp>
          <p:nvSpPr>
            <p:cNvPr id="6" name="Google Shape;2230;p56">
              <a:extLst>
                <a:ext uri="{FF2B5EF4-FFF2-40B4-BE49-F238E27FC236}">
                  <a16:creationId xmlns:a16="http://schemas.microsoft.com/office/drawing/2014/main" id="{335386D9-949B-4317-8E84-AD18CDCAFB77}"/>
                </a:ext>
              </a:extLst>
            </p:cNvPr>
            <p:cNvSpPr/>
            <p:nvPr/>
          </p:nvSpPr>
          <p:spPr>
            <a:xfrm>
              <a:off x="2013045" y="4867370"/>
              <a:ext cx="921986" cy="174718"/>
            </a:xfrm>
            <a:custGeom>
              <a:avLst/>
              <a:gdLst/>
              <a:ahLst/>
              <a:cxnLst/>
              <a:rect l="l" t="t" r="r" b="b"/>
              <a:pathLst>
                <a:path w="138801" h="26303" fill="none" extrusionOk="0">
                  <a:moveTo>
                    <a:pt x="0" y="18153"/>
                  </a:moveTo>
                  <a:lnTo>
                    <a:pt x="0" y="26303"/>
                  </a:lnTo>
                  <a:lnTo>
                    <a:pt x="138800" y="26303"/>
                  </a:lnTo>
                  <a:lnTo>
                    <a:pt x="138800" y="0"/>
                  </a:lnTo>
                  <a:lnTo>
                    <a:pt x="38405" y="0"/>
                  </a:lnTo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31;p56">
              <a:extLst>
                <a:ext uri="{FF2B5EF4-FFF2-40B4-BE49-F238E27FC236}">
                  <a16:creationId xmlns:a16="http://schemas.microsoft.com/office/drawing/2014/main" id="{8B9C83E6-33AC-4423-B0E6-086EFCA3BBA9}"/>
                </a:ext>
              </a:extLst>
            </p:cNvPr>
            <p:cNvSpPr/>
            <p:nvPr/>
          </p:nvSpPr>
          <p:spPr>
            <a:xfrm>
              <a:off x="2013045" y="4813233"/>
              <a:ext cx="131905" cy="174718"/>
            </a:xfrm>
            <a:custGeom>
              <a:avLst/>
              <a:gdLst/>
              <a:ahLst/>
              <a:cxnLst/>
              <a:rect l="l" t="t" r="r" b="b"/>
              <a:pathLst>
                <a:path w="47667" h="26303" fill="none" extrusionOk="0">
                  <a:moveTo>
                    <a:pt x="0" y="0"/>
                  </a:moveTo>
                  <a:lnTo>
                    <a:pt x="0" y="26303"/>
                  </a:lnTo>
                  <a:lnTo>
                    <a:pt x="47666" y="26303"/>
                  </a:lnTo>
                  <a:lnTo>
                    <a:pt x="3445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208FFD-51A8-4957-8E96-CC893C3929A9}"/>
              </a:ext>
            </a:extLst>
          </p:cNvPr>
          <p:cNvSpPr txBox="1"/>
          <p:nvPr/>
        </p:nvSpPr>
        <p:spPr>
          <a:xfrm>
            <a:off x="1217720" y="201392"/>
            <a:ext cx="5424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6A84515F-856A-4120-B57E-9FD54E891A4E}"/>
              </a:ext>
            </a:extLst>
          </p:cNvPr>
          <p:cNvSpPr/>
          <p:nvPr/>
        </p:nvSpPr>
        <p:spPr>
          <a:xfrm>
            <a:off x="178037" y="771929"/>
            <a:ext cx="6289024" cy="45719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012713-A484-40CE-8BBF-1F9A5BC874A4}"/>
              </a:ext>
            </a:extLst>
          </p:cNvPr>
          <p:cNvCxnSpPr>
            <a:cxnSpLocks/>
          </p:cNvCxnSpPr>
          <p:nvPr/>
        </p:nvCxnSpPr>
        <p:spPr>
          <a:xfrm flipH="1">
            <a:off x="909638" y="215944"/>
            <a:ext cx="10072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AAADBE-9567-41F8-B717-E5721E20E224}"/>
              </a:ext>
            </a:extLst>
          </p:cNvPr>
          <p:cNvGrpSpPr/>
          <p:nvPr/>
        </p:nvGrpSpPr>
        <p:grpSpPr>
          <a:xfrm>
            <a:off x="1301045" y="2382580"/>
            <a:ext cx="1498374" cy="3168014"/>
            <a:chOff x="144796" y="1752600"/>
            <a:chExt cx="1498374" cy="31680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992695-8542-426C-B40D-C8274AAFD440}"/>
                </a:ext>
              </a:extLst>
            </p:cNvPr>
            <p:cNvGrpSpPr/>
            <p:nvPr/>
          </p:nvGrpSpPr>
          <p:grpSpPr>
            <a:xfrm rot="7983782">
              <a:off x="135804" y="1761592"/>
              <a:ext cx="1516357" cy="1498374"/>
              <a:chOff x="-70480" y="2322458"/>
              <a:chExt cx="2437597" cy="2408689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2654031-A0F5-40B5-9A4E-E63216766B25}"/>
                  </a:ext>
                </a:extLst>
              </p:cNvPr>
              <p:cNvSpPr/>
              <p:nvPr/>
            </p:nvSpPr>
            <p:spPr>
              <a:xfrm rot="19016218">
                <a:off x="92988" y="2915608"/>
                <a:ext cx="2274129" cy="1711418"/>
              </a:xfrm>
              <a:custGeom>
                <a:avLst/>
                <a:gdLst>
                  <a:gd name="connsiteX0" fmla="*/ 2983427 w 3545558"/>
                  <a:gd name="connsiteY0" fmla="*/ 508019 h 2668247"/>
                  <a:gd name="connsiteX1" fmla="*/ 3545558 w 3545558"/>
                  <a:gd name="connsiteY1" fmla="*/ 1366610 h 2668247"/>
                  <a:gd name="connsiteX2" fmla="*/ 2983427 w 3545558"/>
                  <a:gd name="connsiteY2" fmla="*/ 2225200 h 2668247"/>
                  <a:gd name="connsiteX3" fmla="*/ 2983427 w 3545558"/>
                  <a:gd name="connsiteY3" fmla="*/ 1795905 h 2668247"/>
                  <a:gd name="connsiteX4" fmla="*/ 2584637 w 3545558"/>
                  <a:gd name="connsiteY4" fmla="*/ 1795905 h 2668247"/>
                  <a:gd name="connsiteX5" fmla="*/ 2570558 w 3545558"/>
                  <a:gd name="connsiteY5" fmla="*/ 1836156 h 2668247"/>
                  <a:gd name="connsiteX6" fmla="*/ 2277492 w 3545558"/>
                  <a:gd name="connsiteY6" fmla="*/ 2277491 h 2668247"/>
                  <a:gd name="connsiteX7" fmla="*/ 390755 w 3545558"/>
                  <a:gd name="connsiteY7" fmla="*/ 2277491 h 2668247"/>
                  <a:gd name="connsiteX8" fmla="*/ 390755 w 3545558"/>
                  <a:gd name="connsiteY8" fmla="*/ 390755 h 2668247"/>
                  <a:gd name="connsiteX9" fmla="*/ 2277492 w 3545558"/>
                  <a:gd name="connsiteY9" fmla="*/ 390755 h 2668247"/>
                  <a:gd name="connsiteX10" fmla="*/ 2570558 w 3545558"/>
                  <a:gd name="connsiteY10" fmla="*/ 832091 h 2668247"/>
                  <a:gd name="connsiteX11" fmla="*/ 2607363 w 3545558"/>
                  <a:gd name="connsiteY11" fmla="*/ 937314 h 2668247"/>
                  <a:gd name="connsiteX12" fmla="*/ 2983427 w 3545558"/>
                  <a:gd name="connsiteY12" fmla="*/ 937314 h 2668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45558" h="2668247">
                    <a:moveTo>
                      <a:pt x="2983427" y="508019"/>
                    </a:moveTo>
                    <a:lnTo>
                      <a:pt x="3545558" y="1366610"/>
                    </a:lnTo>
                    <a:lnTo>
                      <a:pt x="2983427" y="2225200"/>
                    </a:lnTo>
                    <a:lnTo>
                      <a:pt x="2983427" y="1795905"/>
                    </a:lnTo>
                    <a:lnTo>
                      <a:pt x="2584637" y="1795905"/>
                    </a:lnTo>
                    <a:lnTo>
                      <a:pt x="2570558" y="1836156"/>
                    </a:lnTo>
                    <a:cubicBezTo>
                      <a:pt x="2505433" y="1996756"/>
                      <a:pt x="2407743" y="2147239"/>
                      <a:pt x="2277492" y="2277491"/>
                    </a:cubicBezTo>
                    <a:cubicBezTo>
                      <a:pt x="1756484" y="2798499"/>
                      <a:pt x="911763" y="2798499"/>
                      <a:pt x="390755" y="2277491"/>
                    </a:cubicBezTo>
                    <a:cubicBezTo>
                      <a:pt x="-130252" y="1756484"/>
                      <a:pt x="-130252" y="911763"/>
                      <a:pt x="390755" y="390755"/>
                    </a:cubicBezTo>
                    <a:cubicBezTo>
                      <a:pt x="911763" y="-130252"/>
                      <a:pt x="1756484" y="-130252"/>
                      <a:pt x="2277492" y="390755"/>
                    </a:cubicBezTo>
                    <a:cubicBezTo>
                      <a:pt x="2407743" y="521007"/>
                      <a:pt x="2505433" y="671491"/>
                      <a:pt x="2570558" y="832091"/>
                    </a:cubicBezTo>
                    <a:lnTo>
                      <a:pt x="2607363" y="937314"/>
                    </a:lnTo>
                    <a:lnTo>
                      <a:pt x="2983427" y="937314"/>
                    </a:lnTo>
                    <a:close/>
                  </a:path>
                </a:pathLst>
              </a:custGeom>
              <a:noFill/>
              <a:ln w="28575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3A18319-3F8C-40E9-A856-A55F3DFFFDD0}"/>
                  </a:ext>
                </a:extLst>
              </p:cNvPr>
              <p:cNvSpPr/>
              <p:nvPr/>
            </p:nvSpPr>
            <p:spPr>
              <a:xfrm rot="13408455">
                <a:off x="-70480" y="2322458"/>
                <a:ext cx="2108275" cy="2023644"/>
              </a:xfrm>
              <a:custGeom>
                <a:avLst/>
                <a:gdLst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651"/>
                  <a:gd name="connsiteY0" fmla="*/ 1003300 h 2023482"/>
                  <a:gd name="connsiteX1" fmla="*/ 965200 w 2108651"/>
                  <a:gd name="connsiteY1" fmla="*/ 2019300 h 2023482"/>
                  <a:gd name="connsiteX2" fmla="*/ 1854200 w 2108651"/>
                  <a:gd name="connsiteY2" fmla="*/ 1714500 h 2023482"/>
                  <a:gd name="connsiteX3" fmla="*/ 2108200 w 2108651"/>
                  <a:gd name="connsiteY3" fmla="*/ 1054100 h 2023482"/>
                  <a:gd name="connsiteX4" fmla="*/ 1092200 w 2108651"/>
                  <a:gd name="connsiteY4" fmla="*/ 0 h 2023482"/>
                  <a:gd name="connsiteX5" fmla="*/ 0 w 2108651"/>
                  <a:gd name="connsiteY5" fmla="*/ 1003300 h 2023482"/>
                  <a:gd name="connsiteX0" fmla="*/ 0 w 2108296"/>
                  <a:gd name="connsiteY0" fmla="*/ 1003300 h 2034977"/>
                  <a:gd name="connsiteX1" fmla="*/ 965200 w 2108296"/>
                  <a:gd name="connsiteY1" fmla="*/ 2019300 h 2034977"/>
                  <a:gd name="connsiteX2" fmla="*/ 1739900 w 2108296"/>
                  <a:gd name="connsiteY2" fmla="*/ 1828800 h 2034977"/>
                  <a:gd name="connsiteX3" fmla="*/ 2108200 w 2108296"/>
                  <a:gd name="connsiteY3" fmla="*/ 1054100 h 2034977"/>
                  <a:gd name="connsiteX4" fmla="*/ 1092200 w 2108296"/>
                  <a:gd name="connsiteY4" fmla="*/ 0 h 2034977"/>
                  <a:gd name="connsiteX5" fmla="*/ 0 w 2108296"/>
                  <a:gd name="connsiteY5" fmla="*/ 1003300 h 2034977"/>
                  <a:gd name="connsiteX0" fmla="*/ 0 w 2108296"/>
                  <a:gd name="connsiteY0" fmla="*/ 1003300 h 2027532"/>
                  <a:gd name="connsiteX1" fmla="*/ 965200 w 2108296"/>
                  <a:gd name="connsiteY1" fmla="*/ 2019300 h 2027532"/>
                  <a:gd name="connsiteX2" fmla="*/ 1739900 w 2108296"/>
                  <a:gd name="connsiteY2" fmla="*/ 1828800 h 2027532"/>
                  <a:gd name="connsiteX3" fmla="*/ 2108200 w 2108296"/>
                  <a:gd name="connsiteY3" fmla="*/ 1054100 h 2027532"/>
                  <a:gd name="connsiteX4" fmla="*/ 1092200 w 2108296"/>
                  <a:gd name="connsiteY4" fmla="*/ 0 h 2027532"/>
                  <a:gd name="connsiteX5" fmla="*/ 0 w 2108296"/>
                  <a:gd name="connsiteY5" fmla="*/ 1003300 h 2027532"/>
                  <a:gd name="connsiteX0" fmla="*/ 0 w 2108275"/>
                  <a:gd name="connsiteY0" fmla="*/ 1003300 h 2027532"/>
                  <a:gd name="connsiteX1" fmla="*/ 965200 w 2108275"/>
                  <a:gd name="connsiteY1" fmla="*/ 2019300 h 2027532"/>
                  <a:gd name="connsiteX2" fmla="*/ 1739900 w 2108275"/>
                  <a:gd name="connsiteY2" fmla="*/ 1828800 h 2027532"/>
                  <a:gd name="connsiteX3" fmla="*/ 2108200 w 2108275"/>
                  <a:gd name="connsiteY3" fmla="*/ 1054100 h 2027532"/>
                  <a:gd name="connsiteX4" fmla="*/ 1092200 w 2108275"/>
                  <a:gd name="connsiteY4" fmla="*/ 0 h 2027532"/>
                  <a:gd name="connsiteX5" fmla="*/ 0 w 2108275"/>
                  <a:gd name="connsiteY5" fmla="*/ 1003300 h 2027532"/>
                  <a:gd name="connsiteX0" fmla="*/ 0 w 2108275"/>
                  <a:gd name="connsiteY0" fmla="*/ 1003300 h 2023644"/>
                  <a:gd name="connsiteX1" fmla="*/ 965200 w 2108275"/>
                  <a:gd name="connsiteY1" fmla="*/ 2019300 h 2023644"/>
                  <a:gd name="connsiteX2" fmla="*/ 1739900 w 2108275"/>
                  <a:gd name="connsiteY2" fmla="*/ 1828800 h 2023644"/>
                  <a:gd name="connsiteX3" fmla="*/ 2108200 w 2108275"/>
                  <a:gd name="connsiteY3" fmla="*/ 1054100 h 2023644"/>
                  <a:gd name="connsiteX4" fmla="*/ 1092200 w 2108275"/>
                  <a:gd name="connsiteY4" fmla="*/ 0 h 2023644"/>
                  <a:gd name="connsiteX5" fmla="*/ 0 w 2108275"/>
                  <a:gd name="connsiteY5" fmla="*/ 1003300 h 2023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8275" h="2023644">
                    <a:moveTo>
                      <a:pt x="0" y="1003300"/>
                    </a:moveTo>
                    <a:lnTo>
                      <a:pt x="965200" y="2019300"/>
                    </a:lnTo>
                    <a:cubicBezTo>
                      <a:pt x="1299633" y="2044700"/>
                      <a:pt x="1583267" y="1955800"/>
                      <a:pt x="1739900" y="1828800"/>
                    </a:cubicBezTo>
                    <a:cubicBezTo>
                      <a:pt x="1938867" y="1583267"/>
                      <a:pt x="2112433" y="1299633"/>
                      <a:pt x="2108200" y="1054100"/>
                    </a:cubicBezTo>
                    <a:lnTo>
                      <a:pt x="1092200" y="0"/>
                    </a:lnTo>
                    <a:lnTo>
                      <a:pt x="0" y="10033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lumMod val="95000"/>
                      <a:lumOff val="5000"/>
                      <a:alpha val="81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EF73A3-0F0A-437D-AE22-8C59923AB9F7}"/>
                  </a:ext>
                </a:extLst>
              </p:cNvPr>
              <p:cNvSpPr/>
              <p:nvPr/>
            </p:nvSpPr>
            <p:spPr>
              <a:xfrm>
                <a:off x="267881" y="3221133"/>
                <a:ext cx="1510014" cy="15100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50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Graphic 16" descr="Ribbon">
                <a:extLst>
                  <a:ext uri="{FF2B5EF4-FFF2-40B4-BE49-F238E27FC236}">
                    <a16:creationId xmlns:a16="http://schemas.microsoft.com/office/drawing/2014/main" id="{4FACD9D4-F32D-4586-B9C2-447974D1A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3616218">
                <a:off x="642165" y="3568867"/>
                <a:ext cx="788894" cy="788894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F09B04-F482-4420-AFEE-99E9E803B4D5}"/>
                </a:ext>
              </a:extLst>
            </p:cNvPr>
            <p:cNvSpPr txBox="1"/>
            <p:nvPr/>
          </p:nvSpPr>
          <p:spPr>
            <a:xfrm>
              <a:off x="202487" y="3443286"/>
              <a:ext cx="1015462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Giải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quyết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vi-VN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về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vấn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vi-VN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đặt ra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6110C9-4BB5-4674-BCD4-A6A0AEBC9C21}"/>
              </a:ext>
            </a:extLst>
          </p:cNvPr>
          <p:cNvGrpSpPr/>
          <p:nvPr/>
        </p:nvGrpSpPr>
        <p:grpSpPr>
          <a:xfrm>
            <a:off x="4480144" y="2354401"/>
            <a:ext cx="1574944" cy="3163528"/>
            <a:chOff x="2526335" y="1767466"/>
            <a:chExt cx="1574944" cy="316352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D303860-0757-4F75-A31D-79B693FB6ACE}"/>
                </a:ext>
              </a:extLst>
            </p:cNvPr>
            <p:cNvGrpSpPr/>
            <p:nvPr/>
          </p:nvGrpSpPr>
          <p:grpSpPr>
            <a:xfrm rot="7983782">
              <a:off x="2593913" y="1776458"/>
              <a:ext cx="1516357" cy="1498374"/>
              <a:chOff x="-70480" y="2322458"/>
              <a:chExt cx="2437597" cy="2408689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FB251-B3B6-49B3-AE9D-5FF3B8F3B7D0}"/>
                  </a:ext>
                </a:extLst>
              </p:cNvPr>
              <p:cNvSpPr/>
              <p:nvPr/>
            </p:nvSpPr>
            <p:spPr>
              <a:xfrm rot="19016218">
                <a:off x="92988" y="2915608"/>
                <a:ext cx="2274129" cy="1711418"/>
              </a:xfrm>
              <a:custGeom>
                <a:avLst/>
                <a:gdLst>
                  <a:gd name="connsiteX0" fmla="*/ 2983427 w 3545558"/>
                  <a:gd name="connsiteY0" fmla="*/ 508019 h 2668247"/>
                  <a:gd name="connsiteX1" fmla="*/ 3545558 w 3545558"/>
                  <a:gd name="connsiteY1" fmla="*/ 1366610 h 2668247"/>
                  <a:gd name="connsiteX2" fmla="*/ 2983427 w 3545558"/>
                  <a:gd name="connsiteY2" fmla="*/ 2225200 h 2668247"/>
                  <a:gd name="connsiteX3" fmla="*/ 2983427 w 3545558"/>
                  <a:gd name="connsiteY3" fmla="*/ 1795905 h 2668247"/>
                  <a:gd name="connsiteX4" fmla="*/ 2584637 w 3545558"/>
                  <a:gd name="connsiteY4" fmla="*/ 1795905 h 2668247"/>
                  <a:gd name="connsiteX5" fmla="*/ 2570558 w 3545558"/>
                  <a:gd name="connsiteY5" fmla="*/ 1836156 h 2668247"/>
                  <a:gd name="connsiteX6" fmla="*/ 2277492 w 3545558"/>
                  <a:gd name="connsiteY6" fmla="*/ 2277491 h 2668247"/>
                  <a:gd name="connsiteX7" fmla="*/ 390755 w 3545558"/>
                  <a:gd name="connsiteY7" fmla="*/ 2277491 h 2668247"/>
                  <a:gd name="connsiteX8" fmla="*/ 390755 w 3545558"/>
                  <a:gd name="connsiteY8" fmla="*/ 390755 h 2668247"/>
                  <a:gd name="connsiteX9" fmla="*/ 2277492 w 3545558"/>
                  <a:gd name="connsiteY9" fmla="*/ 390755 h 2668247"/>
                  <a:gd name="connsiteX10" fmla="*/ 2570558 w 3545558"/>
                  <a:gd name="connsiteY10" fmla="*/ 832091 h 2668247"/>
                  <a:gd name="connsiteX11" fmla="*/ 2607363 w 3545558"/>
                  <a:gd name="connsiteY11" fmla="*/ 937314 h 2668247"/>
                  <a:gd name="connsiteX12" fmla="*/ 2983427 w 3545558"/>
                  <a:gd name="connsiteY12" fmla="*/ 937314 h 2668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45558" h="2668247">
                    <a:moveTo>
                      <a:pt x="2983427" y="508019"/>
                    </a:moveTo>
                    <a:lnTo>
                      <a:pt x="3545558" y="1366610"/>
                    </a:lnTo>
                    <a:lnTo>
                      <a:pt x="2983427" y="2225200"/>
                    </a:lnTo>
                    <a:lnTo>
                      <a:pt x="2983427" y="1795905"/>
                    </a:lnTo>
                    <a:lnTo>
                      <a:pt x="2584637" y="1795905"/>
                    </a:lnTo>
                    <a:lnTo>
                      <a:pt x="2570558" y="1836156"/>
                    </a:lnTo>
                    <a:cubicBezTo>
                      <a:pt x="2505433" y="1996756"/>
                      <a:pt x="2407743" y="2147239"/>
                      <a:pt x="2277492" y="2277491"/>
                    </a:cubicBezTo>
                    <a:cubicBezTo>
                      <a:pt x="1756484" y="2798499"/>
                      <a:pt x="911763" y="2798499"/>
                      <a:pt x="390755" y="2277491"/>
                    </a:cubicBezTo>
                    <a:cubicBezTo>
                      <a:pt x="-130252" y="1756484"/>
                      <a:pt x="-130252" y="911763"/>
                      <a:pt x="390755" y="390755"/>
                    </a:cubicBezTo>
                    <a:cubicBezTo>
                      <a:pt x="911763" y="-130252"/>
                      <a:pt x="1756484" y="-130252"/>
                      <a:pt x="2277492" y="390755"/>
                    </a:cubicBezTo>
                    <a:cubicBezTo>
                      <a:pt x="2407743" y="521007"/>
                      <a:pt x="2505433" y="671491"/>
                      <a:pt x="2570558" y="832091"/>
                    </a:cubicBezTo>
                    <a:lnTo>
                      <a:pt x="2607363" y="937314"/>
                    </a:lnTo>
                    <a:lnTo>
                      <a:pt x="2983427" y="937314"/>
                    </a:lnTo>
                    <a:close/>
                  </a:path>
                </a:pathLst>
              </a:cu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B879711-4AD9-40D9-9F44-00CEEAA384AA}"/>
                  </a:ext>
                </a:extLst>
              </p:cNvPr>
              <p:cNvSpPr/>
              <p:nvPr/>
            </p:nvSpPr>
            <p:spPr>
              <a:xfrm rot="13408455">
                <a:off x="-70480" y="2322458"/>
                <a:ext cx="2108275" cy="2023644"/>
              </a:xfrm>
              <a:custGeom>
                <a:avLst/>
                <a:gdLst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651"/>
                  <a:gd name="connsiteY0" fmla="*/ 1003300 h 2023482"/>
                  <a:gd name="connsiteX1" fmla="*/ 965200 w 2108651"/>
                  <a:gd name="connsiteY1" fmla="*/ 2019300 h 2023482"/>
                  <a:gd name="connsiteX2" fmla="*/ 1854200 w 2108651"/>
                  <a:gd name="connsiteY2" fmla="*/ 1714500 h 2023482"/>
                  <a:gd name="connsiteX3" fmla="*/ 2108200 w 2108651"/>
                  <a:gd name="connsiteY3" fmla="*/ 1054100 h 2023482"/>
                  <a:gd name="connsiteX4" fmla="*/ 1092200 w 2108651"/>
                  <a:gd name="connsiteY4" fmla="*/ 0 h 2023482"/>
                  <a:gd name="connsiteX5" fmla="*/ 0 w 2108651"/>
                  <a:gd name="connsiteY5" fmla="*/ 1003300 h 2023482"/>
                  <a:gd name="connsiteX0" fmla="*/ 0 w 2108296"/>
                  <a:gd name="connsiteY0" fmla="*/ 1003300 h 2034977"/>
                  <a:gd name="connsiteX1" fmla="*/ 965200 w 2108296"/>
                  <a:gd name="connsiteY1" fmla="*/ 2019300 h 2034977"/>
                  <a:gd name="connsiteX2" fmla="*/ 1739900 w 2108296"/>
                  <a:gd name="connsiteY2" fmla="*/ 1828800 h 2034977"/>
                  <a:gd name="connsiteX3" fmla="*/ 2108200 w 2108296"/>
                  <a:gd name="connsiteY3" fmla="*/ 1054100 h 2034977"/>
                  <a:gd name="connsiteX4" fmla="*/ 1092200 w 2108296"/>
                  <a:gd name="connsiteY4" fmla="*/ 0 h 2034977"/>
                  <a:gd name="connsiteX5" fmla="*/ 0 w 2108296"/>
                  <a:gd name="connsiteY5" fmla="*/ 1003300 h 2034977"/>
                  <a:gd name="connsiteX0" fmla="*/ 0 w 2108296"/>
                  <a:gd name="connsiteY0" fmla="*/ 1003300 h 2027532"/>
                  <a:gd name="connsiteX1" fmla="*/ 965200 w 2108296"/>
                  <a:gd name="connsiteY1" fmla="*/ 2019300 h 2027532"/>
                  <a:gd name="connsiteX2" fmla="*/ 1739900 w 2108296"/>
                  <a:gd name="connsiteY2" fmla="*/ 1828800 h 2027532"/>
                  <a:gd name="connsiteX3" fmla="*/ 2108200 w 2108296"/>
                  <a:gd name="connsiteY3" fmla="*/ 1054100 h 2027532"/>
                  <a:gd name="connsiteX4" fmla="*/ 1092200 w 2108296"/>
                  <a:gd name="connsiteY4" fmla="*/ 0 h 2027532"/>
                  <a:gd name="connsiteX5" fmla="*/ 0 w 2108296"/>
                  <a:gd name="connsiteY5" fmla="*/ 1003300 h 2027532"/>
                  <a:gd name="connsiteX0" fmla="*/ 0 w 2108275"/>
                  <a:gd name="connsiteY0" fmla="*/ 1003300 h 2027532"/>
                  <a:gd name="connsiteX1" fmla="*/ 965200 w 2108275"/>
                  <a:gd name="connsiteY1" fmla="*/ 2019300 h 2027532"/>
                  <a:gd name="connsiteX2" fmla="*/ 1739900 w 2108275"/>
                  <a:gd name="connsiteY2" fmla="*/ 1828800 h 2027532"/>
                  <a:gd name="connsiteX3" fmla="*/ 2108200 w 2108275"/>
                  <a:gd name="connsiteY3" fmla="*/ 1054100 h 2027532"/>
                  <a:gd name="connsiteX4" fmla="*/ 1092200 w 2108275"/>
                  <a:gd name="connsiteY4" fmla="*/ 0 h 2027532"/>
                  <a:gd name="connsiteX5" fmla="*/ 0 w 2108275"/>
                  <a:gd name="connsiteY5" fmla="*/ 1003300 h 2027532"/>
                  <a:gd name="connsiteX0" fmla="*/ 0 w 2108275"/>
                  <a:gd name="connsiteY0" fmla="*/ 1003300 h 2023644"/>
                  <a:gd name="connsiteX1" fmla="*/ 965200 w 2108275"/>
                  <a:gd name="connsiteY1" fmla="*/ 2019300 h 2023644"/>
                  <a:gd name="connsiteX2" fmla="*/ 1739900 w 2108275"/>
                  <a:gd name="connsiteY2" fmla="*/ 1828800 h 2023644"/>
                  <a:gd name="connsiteX3" fmla="*/ 2108200 w 2108275"/>
                  <a:gd name="connsiteY3" fmla="*/ 1054100 h 2023644"/>
                  <a:gd name="connsiteX4" fmla="*/ 1092200 w 2108275"/>
                  <a:gd name="connsiteY4" fmla="*/ 0 h 2023644"/>
                  <a:gd name="connsiteX5" fmla="*/ 0 w 2108275"/>
                  <a:gd name="connsiteY5" fmla="*/ 1003300 h 2023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8275" h="2023644">
                    <a:moveTo>
                      <a:pt x="0" y="1003300"/>
                    </a:moveTo>
                    <a:lnTo>
                      <a:pt x="965200" y="2019300"/>
                    </a:lnTo>
                    <a:cubicBezTo>
                      <a:pt x="1299633" y="2044700"/>
                      <a:pt x="1583267" y="1955800"/>
                      <a:pt x="1739900" y="1828800"/>
                    </a:cubicBezTo>
                    <a:cubicBezTo>
                      <a:pt x="1938867" y="1583267"/>
                      <a:pt x="2112433" y="1299633"/>
                      <a:pt x="2108200" y="1054100"/>
                    </a:cubicBezTo>
                    <a:lnTo>
                      <a:pt x="1092200" y="0"/>
                    </a:lnTo>
                    <a:lnTo>
                      <a:pt x="0" y="10033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lumMod val="95000"/>
                      <a:lumOff val="5000"/>
                      <a:alpha val="81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A881A5E-970B-419E-965E-6E3525610781}"/>
                  </a:ext>
                </a:extLst>
              </p:cNvPr>
              <p:cNvSpPr/>
              <p:nvPr/>
            </p:nvSpPr>
            <p:spPr>
              <a:xfrm>
                <a:off x="267881" y="3221133"/>
                <a:ext cx="1510014" cy="15100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50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Graphic 19" descr="Shooting star">
              <a:extLst>
                <a:ext uri="{FF2B5EF4-FFF2-40B4-BE49-F238E27FC236}">
                  <a16:creationId xmlns:a16="http://schemas.microsoft.com/office/drawing/2014/main" id="{C3FBAFB8-3918-4BE8-A3BB-25A3728CD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27009" y="1995711"/>
              <a:ext cx="548282" cy="54828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4C935B-B13C-4341-875F-ADCA7F2DE614}"/>
                </a:ext>
              </a:extLst>
            </p:cNvPr>
            <p:cNvSpPr txBox="1"/>
            <p:nvPr/>
          </p:nvSpPr>
          <p:spPr>
            <a:xfrm>
              <a:off x="2526335" y="3453666"/>
              <a:ext cx="1327663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Khả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năng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đọc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ghi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lại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dữ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liệu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nhiều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lần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5607AC-CB88-41EF-B246-15BEE73761B5}"/>
              </a:ext>
            </a:extLst>
          </p:cNvPr>
          <p:cNvGrpSpPr/>
          <p:nvPr/>
        </p:nvGrpSpPr>
        <p:grpSpPr>
          <a:xfrm>
            <a:off x="9667093" y="2284641"/>
            <a:ext cx="1622956" cy="2596349"/>
            <a:chOff x="6228955" y="1774403"/>
            <a:chExt cx="1622956" cy="259634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6D8EEEE-360E-42F2-811C-B86B84C23FD2}"/>
                </a:ext>
              </a:extLst>
            </p:cNvPr>
            <p:cNvGrpSpPr/>
            <p:nvPr/>
          </p:nvGrpSpPr>
          <p:grpSpPr>
            <a:xfrm rot="7983782">
              <a:off x="6344545" y="1783395"/>
              <a:ext cx="1516357" cy="1498374"/>
              <a:chOff x="-70480" y="2322458"/>
              <a:chExt cx="2437597" cy="240868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B84ACC3-03BD-4271-8590-09C4565E3039}"/>
                  </a:ext>
                </a:extLst>
              </p:cNvPr>
              <p:cNvSpPr/>
              <p:nvPr/>
            </p:nvSpPr>
            <p:spPr>
              <a:xfrm rot="19016218">
                <a:off x="92988" y="2915608"/>
                <a:ext cx="2274129" cy="1711418"/>
              </a:xfrm>
              <a:custGeom>
                <a:avLst/>
                <a:gdLst>
                  <a:gd name="connsiteX0" fmla="*/ 2983427 w 3545558"/>
                  <a:gd name="connsiteY0" fmla="*/ 508019 h 2668247"/>
                  <a:gd name="connsiteX1" fmla="*/ 3545558 w 3545558"/>
                  <a:gd name="connsiteY1" fmla="*/ 1366610 h 2668247"/>
                  <a:gd name="connsiteX2" fmla="*/ 2983427 w 3545558"/>
                  <a:gd name="connsiteY2" fmla="*/ 2225200 h 2668247"/>
                  <a:gd name="connsiteX3" fmla="*/ 2983427 w 3545558"/>
                  <a:gd name="connsiteY3" fmla="*/ 1795905 h 2668247"/>
                  <a:gd name="connsiteX4" fmla="*/ 2584637 w 3545558"/>
                  <a:gd name="connsiteY4" fmla="*/ 1795905 h 2668247"/>
                  <a:gd name="connsiteX5" fmla="*/ 2570558 w 3545558"/>
                  <a:gd name="connsiteY5" fmla="*/ 1836156 h 2668247"/>
                  <a:gd name="connsiteX6" fmla="*/ 2277492 w 3545558"/>
                  <a:gd name="connsiteY6" fmla="*/ 2277491 h 2668247"/>
                  <a:gd name="connsiteX7" fmla="*/ 390755 w 3545558"/>
                  <a:gd name="connsiteY7" fmla="*/ 2277491 h 2668247"/>
                  <a:gd name="connsiteX8" fmla="*/ 390755 w 3545558"/>
                  <a:gd name="connsiteY8" fmla="*/ 390755 h 2668247"/>
                  <a:gd name="connsiteX9" fmla="*/ 2277492 w 3545558"/>
                  <a:gd name="connsiteY9" fmla="*/ 390755 h 2668247"/>
                  <a:gd name="connsiteX10" fmla="*/ 2570558 w 3545558"/>
                  <a:gd name="connsiteY10" fmla="*/ 832091 h 2668247"/>
                  <a:gd name="connsiteX11" fmla="*/ 2607363 w 3545558"/>
                  <a:gd name="connsiteY11" fmla="*/ 937314 h 2668247"/>
                  <a:gd name="connsiteX12" fmla="*/ 2983427 w 3545558"/>
                  <a:gd name="connsiteY12" fmla="*/ 937314 h 2668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45558" h="2668247">
                    <a:moveTo>
                      <a:pt x="2983427" y="508019"/>
                    </a:moveTo>
                    <a:lnTo>
                      <a:pt x="3545558" y="1366610"/>
                    </a:lnTo>
                    <a:lnTo>
                      <a:pt x="2983427" y="2225200"/>
                    </a:lnTo>
                    <a:lnTo>
                      <a:pt x="2983427" y="1795905"/>
                    </a:lnTo>
                    <a:lnTo>
                      <a:pt x="2584637" y="1795905"/>
                    </a:lnTo>
                    <a:lnTo>
                      <a:pt x="2570558" y="1836156"/>
                    </a:lnTo>
                    <a:cubicBezTo>
                      <a:pt x="2505433" y="1996756"/>
                      <a:pt x="2407743" y="2147239"/>
                      <a:pt x="2277492" y="2277491"/>
                    </a:cubicBezTo>
                    <a:cubicBezTo>
                      <a:pt x="1756484" y="2798499"/>
                      <a:pt x="911763" y="2798499"/>
                      <a:pt x="390755" y="2277491"/>
                    </a:cubicBezTo>
                    <a:cubicBezTo>
                      <a:pt x="-130252" y="1756484"/>
                      <a:pt x="-130252" y="911763"/>
                      <a:pt x="390755" y="390755"/>
                    </a:cubicBezTo>
                    <a:cubicBezTo>
                      <a:pt x="911763" y="-130252"/>
                      <a:pt x="1756484" y="-130252"/>
                      <a:pt x="2277492" y="390755"/>
                    </a:cubicBezTo>
                    <a:cubicBezTo>
                      <a:pt x="2407743" y="521007"/>
                      <a:pt x="2505433" y="671491"/>
                      <a:pt x="2570558" y="832091"/>
                    </a:cubicBezTo>
                    <a:lnTo>
                      <a:pt x="2607363" y="937314"/>
                    </a:lnTo>
                    <a:lnTo>
                      <a:pt x="2983427" y="937314"/>
                    </a:lnTo>
                    <a:close/>
                  </a:path>
                </a:pathLst>
              </a:cu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2E61332-EECE-47CF-95D1-48536A9C004A}"/>
                  </a:ext>
                </a:extLst>
              </p:cNvPr>
              <p:cNvSpPr/>
              <p:nvPr/>
            </p:nvSpPr>
            <p:spPr>
              <a:xfrm rot="13408455">
                <a:off x="-70480" y="2322458"/>
                <a:ext cx="2108275" cy="2023644"/>
              </a:xfrm>
              <a:custGeom>
                <a:avLst/>
                <a:gdLst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651"/>
                  <a:gd name="connsiteY0" fmla="*/ 1003300 h 2023482"/>
                  <a:gd name="connsiteX1" fmla="*/ 965200 w 2108651"/>
                  <a:gd name="connsiteY1" fmla="*/ 2019300 h 2023482"/>
                  <a:gd name="connsiteX2" fmla="*/ 1854200 w 2108651"/>
                  <a:gd name="connsiteY2" fmla="*/ 1714500 h 2023482"/>
                  <a:gd name="connsiteX3" fmla="*/ 2108200 w 2108651"/>
                  <a:gd name="connsiteY3" fmla="*/ 1054100 h 2023482"/>
                  <a:gd name="connsiteX4" fmla="*/ 1092200 w 2108651"/>
                  <a:gd name="connsiteY4" fmla="*/ 0 h 2023482"/>
                  <a:gd name="connsiteX5" fmla="*/ 0 w 2108651"/>
                  <a:gd name="connsiteY5" fmla="*/ 1003300 h 2023482"/>
                  <a:gd name="connsiteX0" fmla="*/ 0 w 2108296"/>
                  <a:gd name="connsiteY0" fmla="*/ 1003300 h 2034977"/>
                  <a:gd name="connsiteX1" fmla="*/ 965200 w 2108296"/>
                  <a:gd name="connsiteY1" fmla="*/ 2019300 h 2034977"/>
                  <a:gd name="connsiteX2" fmla="*/ 1739900 w 2108296"/>
                  <a:gd name="connsiteY2" fmla="*/ 1828800 h 2034977"/>
                  <a:gd name="connsiteX3" fmla="*/ 2108200 w 2108296"/>
                  <a:gd name="connsiteY3" fmla="*/ 1054100 h 2034977"/>
                  <a:gd name="connsiteX4" fmla="*/ 1092200 w 2108296"/>
                  <a:gd name="connsiteY4" fmla="*/ 0 h 2034977"/>
                  <a:gd name="connsiteX5" fmla="*/ 0 w 2108296"/>
                  <a:gd name="connsiteY5" fmla="*/ 1003300 h 2034977"/>
                  <a:gd name="connsiteX0" fmla="*/ 0 w 2108296"/>
                  <a:gd name="connsiteY0" fmla="*/ 1003300 h 2027532"/>
                  <a:gd name="connsiteX1" fmla="*/ 965200 w 2108296"/>
                  <a:gd name="connsiteY1" fmla="*/ 2019300 h 2027532"/>
                  <a:gd name="connsiteX2" fmla="*/ 1739900 w 2108296"/>
                  <a:gd name="connsiteY2" fmla="*/ 1828800 h 2027532"/>
                  <a:gd name="connsiteX3" fmla="*/ 2108200 w 2108296"/>
                  <a:gd name="connsiteY3" fmla="*/ 1054100 h 2027532"/>
                  <a:gd name="connsiteX4" fmla="*/ 1092200 w 2108296"/>
                  <a:gd name="connsiteY4" fmla="*/ 0 h 2027532"/>
                  <a:gd name="connsiteX5" fmla="*/ 0 w 2108296"/>
                  <a:gd name="connsiteY5" fmla="*/ 1003300 h 2027532"/>
                  <a:gd name="connsiteX0" fmla="*/ 0 w 2108275"/>
                  <a:gd name="connsiteY0" fmla="*/ 1003300 h 2027532"/>
                  <a:gd name="connsiteX1" fmla="*/ 965200 w 2108275"/>
                  <a:gd name="connsiteY1" fmla="*/ 2019300 h 2027532"/>
                  <a:gd name="connsiteX2" fmla="*/ 1739900 w 2108275"/>
                  <a:gd name="connsiteY2" fmla="*/ 1828800 h 2027532"/>
                  <a:gd name="connsiteX3" fmla="*/ 2108200 w 2108275"/>
                  <a:gd name="connsiteY3" fmla="*/ 1054100 h 2027532"/>
                  <a:gd name="connsiteX4" fmla="*/ 1092200 w 2108275"/>
                  <a:gd name="connsiteY4" fmla="*/ 0 h 2027532"/>
                  <a:gd name="connsiteX5" fmla="*/ 0 w 2108275"/>
                  <a:gd name="connsiteY5" fmla="*/ 1003300 h 2027532"/>
                  <a:gd name="connsiteX0" fmla="*/ 0 w 2108275"/>
                  <a:gd name="connsiteY0" fmla="*/ 1003300 h 2023644"/>
                  <a:gd name="connsiteX1" fmla="*/ 965200 w 2108275"/>
                  <a:gd name="connsiteY1" fmla="*/ 2019300 h 2023644"/>
                  <a:gd name="connsiteX2" fmla="*/ 1739900 w 2108275"/>
                  <a:gd name="connsiteY2" fmla="*/ 1828800 h 2023644"/>
                  <a:gd name="connsiteX3" fmla="*/ 2108200 w 2108275"/>
                  <a:gd name="connsiteY3" fmla="*/ 1054100 h 2023644"/>
                  <a:gd name="connsiteX4" fmla="*/ 1092200 w 2108275"/>
                  <a:gd name="connsiteY4" fmla="*/ 0 h 2023644"/>
                  <a:gd name="connsiteX5" fmla="*/ 0 w 2108275"/>
                  <a:gd name="connsiteY5" fmla="*/ 1003300 h 2023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8275" h="2023644">
                    <a:moveTo>
                      <a:pt x="0" y="1003300"/>
                    </a:moveTo>
                    <a:lnTo>
                      <a:pt x="965200" y="2019300"/>
                    </a:lnTo>
                    <a:cubicBezTo>
                      <a:pt x="1299633" y="2044700"/>
                      <a:pt x="1583267" y="1955800"/>
                      <a:pt x="1739900" y="1828800"/>
                    </a:cubicBezTo>
                    <a:cubicBezTo>
                      <a:pt x="1938867" y="1583267"/>
                      <a:pt x="2112433" y="1299633"/>
                      <a:pt x="2108200" y="1054100"/>
                    </a:cubicBezTo>
                    <a:lnTo>
                      <a:pt x="1092200" y="0"/>
                    </a:lnTo>
                    <a:lnTo>
                      <a:pt x="0" y="10033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lumMod val="95000"/>
                      <a:lumOff val="5000"/>
                      <a:alpha val="81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CA3A43B-0E1C-4671-B076-A2A4CB1BD229}"/>
                  </a:ext>
                </a:extLst>
              </p:cNvPr>
              <p:cNvSpPr/>
              <p:nvPr/>
            </p:nvSpPr>
            <p:spPr>
              <a:xfrm>
                <a:off x="267881" y="3221133"/>
                <a:ext cx="1510014" cy="15100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50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" name="Graphic 26" descr="Medal">
              <a:extLst>
                <a:ext uri="{FF2B5EF4-FFF2-40B4-BE49-F238E27FC236}">
                  <a16:creationId xmlns:a16="http://schemas.microsoft.com/office/drawing/2014/main" id="{2D2ED405-B57A-4858-886F-4574D6F68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707" y="1987980"/>
              <a:ext cx="607354" cy="6073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02EC1C-A180-46BE-AFA0-5589439AC60C}"/>
                </a:ext>
              </a:extLst>
            </p:cNvPr>
            <p:cNvSpPr txBox="1"/>
            <p:nvPr/>
          </p:nvSpPr>
          <p:spPr>
            <a:xfrm>
              <a:off x="6228955" y="3447422"/>
              <a:ext cx="15098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Tạo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độ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cậy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cao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khi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sử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dụng</a:t>
              </a:r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5C936E-BB61-4432-A0E9-A129DF6CD4C3}"/>
              </a:ext>
            </a:extLst>
          </p:cNvPr>
          <p:cNvGrpSpPr/>
          <p:nvPr/>
        </p:nvGrpSpPr>
        <p:grpSpPr>
          <a:xfrm>
            <a:off x="8032472" y="2284641"/>
            <a:ext cx="1508196" cy="3957877"/>
            <a:chOff x="5118402" y="1781342"/>
            <a:chExt cx="1508196" cy="395787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5211319-E2A5-431E-B067-C2F31B4B9DA9}"/>
                </a:ext>
              </a:extLst>
            </p:cNvPr>
            <p:cNvGrpSpPr/>
            <p:nvPr/>
          </p:nvGrpSpPr>
          <p:grpSpPr>
            <a:xfrm rot="7983782">
              <a:off x="5119232" y="1790334"/>
              <a:ext cx="1516357" cy="1498374"/>
              <a:chOff x="-70480" y="2322458"/>
              <a:chExt cx="2437597" cy="2408689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FF80176-4641-45E4-9C75-20F86990824C}"/>
                  </a:ext>
                </a:extLst>
              </p:cNvPr>
              <p:cNvSpPr/>
              <p:nvPr/>
            </p:nvSpPr>
            <p:spPr>
              <a:xfrm rot="19016218">
                <a:off x="92988" y="2915608"/>
                <a:ext cx="2274129" cy="1711418"/>
              </a:xfrm>
              <a:custGeom>
                <a:avLst/>
                <a:gdLst>
                  <a:gd name="connsiteX0" fmla="*/ 2983427 w 3545558"/>
                  <a:gd name="connsiteY0" fmla="*/ 508019 h 2668247"/>
                  <a:gd name="connsiteX1" fmla="*/ 3545558 w 3545558"/>
                  <a:gd name="connsiteY1" fmla="*/ 1366610 h 2668247"/>
                  <a:gd name="connsiteX2" fmla="*/ 2983427 w 3545558"/>
                  <a:gd name="connsiteY2" fmla="*/ 2225200 h 2668247"/>
                  <a:gd name="connsiteX3" fmla="*/ 2983427 w 3545558"/>
                  <a:gd name="connsiteY3" fmla="*/ 1795905 h 2668247"/>
                  <a:gd name="connsiteX4" fmla="*/ 2584637 w 3545558"/>
                  <a:gd name="connsiteY4" fmla="*/ 1795905 h 2668247"/>
                  <a:gd name="connsiteX5" fmla="*/ 2570558 w 3545558"/>
                  <a:gd name="connsiteY5" fmla="*/ 1836156 h 2668247"/>
                  <a:gd name="connsiteX6" fmla="*/ 2277492 w 3545558"/>
                  <a:gd name="connsiteY6" fmla="*/ 2277491 h 2668247"/>
                  <a:gd name="connsiteX7" fmla="*/ 390755 w 3545558"/>
                  <a:gd name="connsiteY7" fmla="*/ 2277491 h 2668247"/>
                  <a:gd name="connsiteX8" fmla="*/ 390755 w 3545558"/>
                  <a:gd name="connsiteY8" fmla="*/ 390755 h 2668247"/>
                  <a:gd name="connsiteX9" fmla="*/ 2277492 w 3545558"/>
                  <a:gd name="connsiteY9" fmla="*/ 390755 h 2668247"/>
                  <a:gd name="connsiteX10" fmla="*/ 2570558 w 3545558"/>
                  <a:gd name="connsiteY10" fmla="*/ 832091 h 2668247"/>
                  <a:gd name="connsiteX11" fmla="*/ 2607363 w 3545558"/>
                  <a:gd name="connsiteY11" fmla="*/ 937314 h 2668247"/>
                  <a:gd name="connsiteX12" fmla="*/ 2983427 w 3545558"/>
                  <a:gd name="connsiteY12" fmla="*/ 937314 h 2668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45558" h="2668247">
                    <a:moveTo>
                      <a:pt x="2983427" y="508019"/>
                    </a:moveTo>
                    <a:lnTo>
                      <a:pt x="3545558" y="1366610"/>
                    </a:lnTo>
                    <a:lnTo>
                      <a:pt x="2983427" y="2225200"/>
                    </a:lnTo>
                    <a:lnTo>
                      <a:pt x="2983427" y="1795905"/>
                    </a:lnTo>
                    <a:lnTo>
                      <a:pt x="2584637" y="1795905"/>
                    </a:lnTo>
                    <a:lnTo>
                      <a:pt x="2570558" y="1836156"/>
                    </a:lnTo>
                    <a:cubicBezTo>
                      <a:pt x="2505433" y="1996756"/>
                      <a:pt x="2407743" y="2147239"/>
                      <a:pt x="2277492" y="2277491"/>
                    </a:cubicBezTo>
                    <a:cubicBezTo>
                      <a:pt x="1756484" y="2798499"/>
                      <a:pt x="911763" y="2798499"/>
                      <a:pt x="390755" y="2277491"/>
                    </a:cubicBezTo>
                    <a:cubicBezTo>
                      <a:pt x="-130252" y="1756484"/>
                      <a:pt x="-130252" y="911763"/>
                      <a:pt x="390755" y="390755"/>
                    </a:cubicBezTo>
                    <a:cubicBezTo>
                      <a:pt x="911763" y="-130252"/>
                      <a:pt x="1756484" y="-130252"/>
                      <a:pt x="2277492" y="390755"/>
                    </a:cubicBezTo>
                    <a:cubicBezTo>
                      <a:pt x="2407743" y="521007"/>
                      <a:pt x="2505433" y="671491"/>
                      <a:pt x="2570558" y="832091"/>
                    </a:cubicBezTo>
                    <a:lnTo>
                      <a:pt x="2607363" y="937314"/>
                    </a:lnTo>
                    <a:lnTo>
                      <a:pt x="2983427" y="937314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5800512-3B96-4CBB-8F18-C2313BFC78E9}"/>
                  </a:ext>
                </a:extLst>
              </p:cNvPr>
              <p:cNvSpPr/>
              <p:nvPr/>
            </p:nvSpPr>
            <p:spPr>
              <a:xfrm rot="13408455">
                <a:off x="-70480" y="2322458"/>
                <a:ext cx="2108275" cy="2023644"/>
              </a:xfrm>
              <a:custGeom>
                <a:avLst/>
                <a:gdLst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651"/>
                  <a:gd name="connsiteY0" fmla="*/ 1003300 h 2023482"/>
                  <a:gd name="connsiteX1" fmla="*/ 965200 w 2108651"/>
                  <a:gd name="connsiteY1" fmla="*/ 2019300 h 2023482"/>
                  <a:gd name="connsiteX2" fmla="*/ 1854200 w 2108651"/>
                  <a:gd name="connsiteY2" fmla="*/ 1714500 h 2023482"/>
                  <a:gd name="connsiteX3" fmla="*/ 2108200 w 2108651"/>
                  <a:gd name="connsiteY3" fmla="*/ 1054100 h 2023482"/>
                  <a:gd name="connsiteX4" fmla="*/ 1092200 w 2108651"/>
                  <a:gd name="connsiteY4" fmla="*/ 0 h 2023482"/>
                  <a:gd name="connsiteX5" fmla="*/ 0 w 2108651"/>
                  <a:gd name="connsiteY5" fmla="*/ 1003300 h 2023482"/>
                  <a:gd name="connsiteX0" fmla="*/ 0 w 2108296"/>
                  <a:gd name="connsiteY0" fmla="*/ 1003300 h 2034977"/>
                  <a:gd name="connsiteX1" fmla="*/ 965200 w 2108296"/>
                  <a:gd name="connsiteY1" fmla="*/ 2019300 h 2034977"/>
                  <a:gd name="connsiteX2" fmla="*/ 1739900 w 2108296"/>
                  <a:gd name="connsiteY2" fmla="*/ 1828800 h 2034977"/>
                  <a:gd name="connsiteX3" fmla="*/ 2108200 w 2108296"/>
                  <a:gd name="connsiteY3" fmla="*/ 1054100 h 2034977"/>
                  <a:gd name="connsiteX4" fmla="*/ 1092200 w 2108296"/>
                  <a:gd name="connsiteY4" fmla="*/ 0 h 2034977"/>
                  <a:gd name="connsiteX5" fmla="*/ 0 w 2108296"/>
                  <a:gd name="connsiteY5" fmla="*/ 1003300 h 2034977"/>
                  <a:gd name="connsiteX0" fmla="*/ 0 w 2108296"/>
                  <a:gd name="connsiteY0" fmla="*/ 1003300 h 2027532"/>
                  <a:gd name="connsiteX1" fmla="*/ 965200 w 2108296"/>
                  <a:gd name="connsiteY1" fmla="*/ 2019300 h 2027532"/>
                  <a:gd name="connsiteX2" fmla="*/ 1739900 w 2108296"/>
                  <a:gd name="connsiteY2" fmla="*/ 1828800 h 2027532"/>
                  <a:gd name="connsiteX3" fmla="*/ 2108200 w 2108296"/>
                  <a:gd name="connsiteY3" fmla="*/ 1054100 h 2027532"/>
                  <a:gd name="connsiteX4" fmla="*/ 1092200 w 2108296"/>
                  <a:gd name="connsiteY4" fmla="*/ 0 h 2027532"/>
                  <a:gd name="connsiteX5" fmla="*/ 0 w 2108296"/>
                  <a:gd name="connsiteY5" fmla="*/ 1003300 h 2027532"/>
                  <a:gd name="connsiteX0" fmla="*/ 0 w 2108275"/>
                  <a:gd name="connsiteY0" fmla="*/ 1003300 h 2027532"/>
                  <a:gd name="connsiteX1" fmla="*/ 965200 w 2108275"/>
                  <a:gd name="connsiteY1" fmla="*/ 2019300 h 2027532"/>
                  <a:gd name="connsiteX2" fmla="*/ 1739900 w 2108275"/>
                  <a:gd name="connsiteY2" fmla="*/ 1828800 h 2027532"/>
                  <a:gd name="connsiteX3" fmla="*/ 2108200 w 2108275"/>
                  <a:gd name="connsiteY3" fmla="*/ 1054100 h 2027532"/>
                  <a:gd name="connsiteX4" fmla="*/ 1092200 w 2108275"/>
                  <a:gd name="connsiteY4" fmla="*/ 0 h 2027532"/>
                  <a:gd name="connsiteX5" fmla="*/ 0 w 2108275"/>
                  <a:gd name="connsiteY5" fmla="*/ 1003300 h 2027532"/>
                  <a:gd name="connsiteX0" fmla="*/ 0 w 2108275"/>
                  <a:gd name="connsiteY0" fmla="*/ 1003300 h 2023644"/>
                  <a:gd name="connsiteX1" fmla="*/ 965200 w 2108275"/>
                  <a:gd name="connsiteY1" fmla="*/ 2019300 h 2023644"/>
                  <a:gd name="connsiteX2" fmla="*/ 1739900 w 2108275"/>
                  <a:gd name="connsiteY2" fmla="*/ 1828800 h 2023644"/>
                  <a:gd name="connsiteX3" fmla="*/ 2108200 w 2108275"/>
                  <a:gd name="connsiteY3" fmla="*/ 1054100 h 2023644"/>
                  <a:gd name="connsiteX4" fmla="*/ 1092200 w 2108275"/>
                  <a:gd name="connsiteY4" fmla="*/ 0 h 2023644"/>
                  <a:gd name="connsiteX5" fmla="*/ 0 w 2108275"/>
                  <a:gd name="connsiteY5" fmla="*/ 1003300 h 2023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8275" h="2023644">
                    <a:moveTo>
                      <a:pt x="0" y="1003300"/>
                    </a:moveTo>
                    <a:lnTo>
                      <a:pt x="965200" y="2019300"/>
                    </a:lnTo>
                    <a:cubicBezTo>
                      <a:pt x="1299633" y="2044700"/>
                      <a:pt x="1583267" y="1955800"/>
                      <a:pt x="1739900" y="1828800"/>
                    </a:cubicBezTo>
                    <a:cubicBezTo>
                      <a:pt x="1938867" y="1583267"/>
                      <a:pt x="2112433" y="1299633"/>
                      <a:pt x="2108200" y="1054100"/>
                    </a:cubicBezTo>
                    <a:lnTo>
                      <a:pt x="1092200" y="0"/>
                    </a:lnTo>
                    <a:lnTo>
                      <a:pt x="0" y="10033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lumMod val="95000"/>
                      <a:lumOff val="5000"/>
                      <a:alpha val="81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E15299B-7724-4573-94B2-AC010F8E2437}"/>
                  </a:ext>
                </a:extLst>
              </p:cNvPr>
              <p:cNvSpPr/>
              <p:nvPr/>
            </p:nvSpPr>
            <p:spPr>
              <a:xfrm>
                <a:off x="267881" y="3221133"/>
                <a:ext cx="1510014" cy="15100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50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" name="Graphic 33" descr="Wreath">
              <a:extLst>
                <a:ext uri="{FF2B5EF4-FFF2-40B4-BE49-F238E27FC236}">
                  <a16:creationId xmlns:a16="http://schemas.microsoft.com/office/drawing/2014/main" id="{7EEEEA61-BE0E-4C19-856C-5FB2785C9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7631" y="2004243"/>
              <a:ext cx="599950" cy="59995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B09779-9C88-4795-B71F-E7F8853F6B91}"/>
                </a:ext>
              </a:extLst>
            </p:cNvPr>
            <p:cNvSpPr txBox="1"/>
            <p:nvPr/>
          </p:nvSpPr>
          <p:spPr>
            <a:xfrm>
              <a:off x="5118402" y="3430895"/>
              <a:ext cx="1292089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Thẻ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RFID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rất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bền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thể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hoạt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động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tốt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trong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môi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trường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không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thuận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lợi</a:t>
              </a:r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5819D8-A031-4509-9031-5DAAE245804E}"/>
              </a:ext>
            </a:extLst>
          </p:cNvPr>
          <p:cNvGrpSpPr/>
          <p:nvPr/>
        </p:nvGrpSpPr>
        <p:grpSpPr>
          <a:xfrm>
            <a:off x="2971850" y="2370128"/>
            <a:ext cx="1498374" cy="3438074"/>
            <a:chOff x="1367281" y="1759537"/>
            <a:chExt cx="1498374" cy="343807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7A46BE1-30B4-4377-BDDE-62FA7BC80123}"/>
                </a:ext>
              </a:extLst>
            </p:cNvPr>
            <p:cNvGrpSpPr/>
            <p:nvPr/>
          </p:nvGrpSpPr>
          <p:grpSpPr>
            <a:xfrm rot="7983782">
              <a:off x="1358289" y="1768529"/>
              <a:ext cx="1516357" cy="1498374"/>
              <a:chOff x="-70480" y="2322458"/>
              <a:chExt cx="2437597" cy="2408689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5B3873-311F-4A8B-817B-BBF880E06021}"/>
                  </a:ext>
                </a:extLst>
              </p:cNvPr>
              <p:cNvSpPr/>
              <p:nvPr/>
            </p:nvSpPr>
            <p:spPr>
              <a:xfrm rot="19016218">
                <a:off x="92988" y="2915608"/>
                <a:ext cx="2274129" cy="1711418"/>
              </a:xfrm>
              <a:custGeom>
                <a:avLst/>
                <a:gdLst>
                  <a:gd name="connsiteX0" fmla="*/ 2983427 w 3545558"/>
                  <a:gd name="connsiteY0" fmla="*/ 508019 h 2668247"/>
                  <a:gd name="connsiteX1" fmla="*/ 3545558 w 3545558"/>
                  <a:gd name="connsiteY1" fmla="*/ 1366610 h 2668247"/>
                  <a:gd name="connsiteX2" fmla="*/ 2983427 w 3545558"/>
                  <a:gd name="connsiteY2" fmla="*/ 2225200 h 2668247"/>
                  <a:gd name="connsiteX3" fmla="*/ 2983427 w 3545558"/>
                  <a:gd name="connsiteY3" fmla="*/ 1795905 h 2668247"/>
                  <a:gd name="connsiteX4" fmla="*/ 2584637 w 3545558"/>
                  <a:gd name="connsiteY4" fmla="*/ 1795905 h 2668247"/>
                  <a:gd name="connsiteX5" fmla="*/ 2570558 w 3545558"/>
                  <a:gd name="connsiteY5" fmla="*/ 1836156 h 2668247"/>
                  <a:gd name="connsiteX6" fmla="*/ 2277492 w 3545558"/>
                  <a:gd name="connsiteY6" fmla="*/ 2277491 h 2668247"/>
                  <a:gd name="connsiteX7" fmla="*/ 390755 w 3545558"/>
                  <a:gd name="connsiteY7" fmla="*/ 2277491 h 2668247"/>
                  <a:gd name="connsiteX8" fmla="*/ 390755 w 3545558"/>
                  <a:gd name="connsiteY8" fmla="*/ 390755 h 2668247"/>
                  <a:gd name="connsiteX9" fmla="*/ 2277492 w 3545558"/>
                  <a:gd name="connsiteY9" fmla="*/ 390755 h 2668247"/>
                  <a:gd name="connsiteX10" fmla="*/ 2570558 w 3545558"/>
                  <a:gd name="connsiteY10" fmla="*/ 832091 h 2668247"/>
                  <a:gd name="connsiteX11" fmla="*/ 2607363 w 3545558"/>
                  <a:gd name="connsiteY11" fmla="*/ 937314 h 2668247"/>
                  <a:gd name="connsiteX12" fmla="*/ 2983427 w 3545558"/>
                  <a:gd name="connsiteY12" fmla="*/ 937314 h 2668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45558" h="2668247">
                    <a:moveTo>
                      <a:pt x="2983427" y="508019"/>
                    </a:moveTo>
                    <a:lnTo>
                      <a:pt x="3545558" y="1366610"/>
                    </a:lnTo>
                    <a:lnTo>
                      <a:pt x="2983427" y="2225200"/>
                    </a:lnTo>
                    <a:lnTo>
                      <a:pt x="2983427" y="1795905"/>
                    </a:lnTo>
                    <a:lnTo>
                      <a:pt x="2584637" y="1795905"/>
                    </a:lnTo>
                    <a:lnTo>
                      <a:pt x="2570558" y="1836156"/>
                    </a:lnTo>
                    <a:cubicBezTo>
                      <a:pt x="2505433" y="1996756"/>
                      <a:pt x="2407743" y="2147239"/>
                      <a:pt x="2277492" y="2277491"/>
                    </a:cubicBezTo>
                    <a:cubicBezTo>
                      <a:pt x="1756484" y="2798499"/>
                      <a:pt x="911763" y="2798499"/>
                      <a:pt x="390755" y="2277491"/>
                    </a:cubicBezTo>
                    <a:cubicBezTo>
                      <a:pt x="-130252" y="1756484"/>
                      <a:pt x="-130252" y="911763"/>
                      <a:pt x="390755" y="390755"/>
                    </a:cubicBezTo>
                    <a:cubicBezTo>
                      <a:pt x="911763" y="-130252"/>
                      <a:pt x="1756484" y="-130252"/>
                      <a:pt x="2277492" y="390755"/>
                    </a:cubicBezTo>
                    <a:cubicBezTo>
                      <a:pt x="2407743" y="521007"/>
                      <a:pt x="2505433" y="671491"/>
                      <a:pt x="2570558" y="832091"/>
                    </a:cubicBezTo>
                    <a:lnTo>
                      <a:pt x="2607363" y="937314"/>
                    </a:lnTo>
                    <a:lnTo>
                      <a:pt x="2983427" y="937314"/>
                    </a:lnTo>
                    <a:close/>
                  </a:path>
                </a:pathLst>
              </a:custGeom>
              <a:noFill/>
              <a:ln w="28575">
                <a:solidFill>
                  <a:srgbClr val="D600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F667E4-8498-461B-A5A3-7D53F037FBE8}"/>
                  </a:ext>
                </a:extLst>
              </p:cNvPr>
              <p:cNvSpPr/>
              <p:nvPr/>
            </p:nvSpPr>
            <p:spPr>
              <a:xfrm rot="13408455">
                <a:off x="-70480" y="2322458"/>
                <a:ext cx="2108275" cy="2023644"/>
              </a:xfrm>
              <a:custGeom>
                <a:avLst/>
                <a:gdLst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651"/>
                  <a:gd name="connsiteY0" fmla="*/ 1003300 h 2023482"/>
                  <a:gd name="connsiteX1" fmla="*/ 965200 w 2108651"/>
                  <a:gd name="connsiteY1" fmla="*/ 2019300 h 2023482"/>
                  <a:gd name="connsiteX2" fmla="*/ 1854200 w 2108651"/>
                  <a:gd name="connsiteY2" fmla="*/ 1714500 h 2023482"/>
                  <a:gd name="connsiteX3" fmla="*/ 2108200 w 2108651"/>
                  <a:gd name="connsiteY3" fmla="*/ 1054100 h 2023482"/>
                  <a:gd name="connsiteX4" fmla="*/ 1092200 w 2108651"/>
                  <a:gd name="connsiteY4" fmla="*/ 0 h 2023482"/>
                  <a:gd name="connsiteX5" fmla="*/ 0 w 2108651"/>
                  <a:gd name="connsiteY5" fmla="*/ 1003300 h 2023482"/>
                  <a:gd name="connsiteX0" fmla="*/ 0 w 2108296"/>
                  <a:gd name="connsiteY0" fmla="*/ 1003300 h 2034977"/>
                  <a:gd name="connsiteX1" fmla="*/ 965200 w 2108296"/>
                  <a:gd name="connsiteY1" fmla="*/ 2019300 h 2034977"/>
                  <a:gd name="connsiteX2" fmla="*/ 1739900 w 2108296"/>
                  <a:gd name="connsiteY2" fmla="*/ 1828800 h 2034977"/>
                  <a:gd name="connsiteX3" fmla="*/ 2108200 w 2108296"/>
                  <a:gd name="connsiteY3" fmla="*/ 1054100 h 2034977"/>
                  <a:gd name="connsiteX4" fmla="*/ 1092200 w 2108296"/>
                  <a:gd name="connsiteY4" fmla="*/ 0 h 2034977"/>
                  <a:gd name="connsiteX5" fmla="*/ 0 w 2108296"/>
                  <a:gd name="connsiteY5" fmla="*/ 1003300 h 2034977"/>
                  <a:gd name="connsiteX0" fmla="*/ 0 w 2108296"/>
                  <a:gd name="connsiteY0" fmla="*/ 1003300 h 2027532"/>
                  <a:gd name="connsiteX1" fmla="*/ 965200 w 2108296"/>
                  <a:gd name="connsiteY1" fmla="*/ 2019300 h 2027532"/>
                  <a:gd name="connsiteX2" fmla="*/ 1739900 w 2108296"/>
                  <a:gd name="connsiteY2" fmla="*/ 1828800 h 2027532"/>
                  <a:gd name="connsiteX3" fmla="*/ 2108200 w 2108296"/>
                  <a:gd name="connsiteY3" fmla="*/ 1054100 h 2027532"/>
                  <a:gd name="connsiteX4" fmla="*/ 1092200 w 2108296"/>
                  <a:gd name="connsiteY4" fmla="*/ 0 h 2027532"/>
                  <a:gd name="connsiteX5" fmla="*/ 0 w 2108296"/>
                  <a:gd name="connsiteY5" fmla="*/ 1003300 h 2027532"/>
                  <a:gd name="connsiteX0" fmla="*/ 0 w 2108275"/>
                  <a:gd name="connsiteY0" fmla="*/ 1003300 h 2027532"/>
                  <a:gd name="connsiteX1" fmla="*/ 965200 w 2108275"/>
                  <a:gd name="connsiteY1" fmla="*/ 2019300 h 2027532"/>
                  <a:gd name="connsiteX2" fmla="*/ 1739900 w 2108275"/>
                  <a:gd name="connsiteY2" fmla="*/ 1828800 h 2027532"/>
                  <a:gd name="connsiteX3" fmla="*/ 2108200 w 2108275"/>
                  <a:gd name="connsiteY3" fmla="*/ 1054100 h 2027532"/>
                  <a:gd name="connsiteX4" fmla="*/ 1092200 w 2108275"/>
                  <a:gd name="connsiteY4" fmla="*/ 0 h 2027532"/>
                  <a:gd name="connsiteX5" fmla="*/ 0 w 2108275"/>
                  <a:gd name="connsiteY5" fmla="*/ 1003300 h 2027532"/>
                  <a:gd name="connsiteX0" fmla="*/ 0 w 2108275"/>
                  <a:gd name="connsiteY0" fmla="*/ 1003300 h 2023644"/>
                  <a:gd name="connsiteX1" fmla="*/ 965200 w 2108275"/>
                  <a:gd name="connsiteY1" fmla="*/ 2019300 h 2023644"/>
                  <a:gd name="connsiteX2" fmla="*/ 1739900 w 2108275"/>
                  <a:gd name="connsiteY2" fmla="*/ 1828800 h 2023644"/>
                  <a:gd name="connsiteX3" fmla="*/ 2108200 w 2108275"/>
                  <a:gd name="connsiteY3" fmla="*/ 1054100 h 2023644"/>
                  <a:gd name="connsiteX4" fmla="*/ 1092200 w 2108275"/>
                  <a:gd name="connsiteY4" fmla="*/ 0 h 2023644"/>
                  <a:gd name="connsiteX5" fmla="*/ 0 w 2108275"/>
                  <a:gd name="connsiteY5" fmla="*/ 1003300 h 2023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8275" h="2023644">
                    <a:moveTo>
                      <a:pt x="0" y="1003300"/>
                    </a:moveTo>
                    <a:lnTo>
                      <a:pt x="965200" y="2019300"/>
                    </a:lnTo>
                    <a:cubicBezTo>
                      <a:pt x="1299633" y="2044700"/>
                      <a:pt x="1583267" y="1955800"/>
                      <a:pt x="1739900" y="1828800"/>
                    </a:cubicBezTo>
                    <a:cubicBezTo>
                      <a:pt x="1938867" y="1583267"/>
                      <a:pt x="2112433" y="1299633"/>
                      <a:pt x="2108200" y="1054100"/>
                    </a:cubicBezTo>
                    <a:lnTo>
                      <a:pt x="1092200" y="0"/>
                    </a:lnTo>
                    <a:lnTo>
                      <a:pt x="0" y="10033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lumMod val="95000"/>
                      <a:lumOff val="5000"/>
                      <a:alpha val="81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15D7FF4-57AA-4B71-85F3-7B83080178AC}"/>
                  </a:ext>
                </a:extLst>
              </p:cNvPr>
              <p:cNvSpPr/>
              <p:nvPr/>
            </p:nvSpPr>
            <p:spPr>
              <a:xfrm>
                <a:off x="267881" y="3221133"/>
                <a:ext cx="1510014" cy="15100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50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1" name="Graphic 40" descr="Wedding rings">
              <a:extLst>
                <a:ext uri="{FF2B5EF4-FFF2-40B4-BE49-F238E27FC236}">
                  <a16:creationId xmlns:a16="http://schemas.microsoft.com/office/drawing/2014/main" id="{14AFA821-4164-425F-9420-F0487D91C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77935" y="1925130"/>
              <a:ext cx="601080" cy="60108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2179CB-C0F4-4DA3-887C-23D971304F02}"/>
                </a:ext>
              </a:extLst>
            </p:cNvPr>
            <p:cNvSpPr txBox="1"/>
            <p:nvPr/>
          </p:nvSpPr>
          <p:spPr>
            <a:xfrm>
              <a:off x="1422272" y="3443285"/>
              <a:ext cx="1015462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Giảm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rất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nhiều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thời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gian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khoản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chi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phí</a:t>
              </a:r>
              <a:endParaRPr 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A06CD1F-92BC-48F4-9BCB-F8219B31195D}"/>
              </a:ext>
            </a:extLst>
          </p:cNvPr>
          <p:cNvSpPr txBox="1"/>
          <p:nvPr/>
        </p:nvSpPr>
        <p:spPr>
          <a:xfrm>
            <a:off x="5185748" y="1369769"/>
            <a:ext cx="1820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ƯU ĐIỂM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F9C509F-0CD4-42D6-A4C5-6A11005B2218}"/>
              </a:ext>
            </a:extLst>
          </p:cNvPr>
          <p:cNvGrpSpPr/>
          <p:nvPr/>
        </p:nvGrpSpPr>
        <p:grpSpPr>
          <a:xfrm>
            <a:off x="6243954" y="2300507"/>
            <a:ext cx="1498374" cy="3155798"/>
            <a:chOff x="3880353" y="1764815"/>
            <a:chExt cx="1498374" cy="315579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730DEA2-B555-476A-8809-32F28CB2C970}"/>
                </a:ext>
              </a:extLst>
            </p:cNvPr>
            <p:cNvGrpSpPr/>
            <p:nvPr/>
          </p:nvGrpSpPr>
          <p:grpSpPr>
            <a:xfrm rot="7983782">
              <a:off x="3871361" y="1773807"/>
              <a:ext cx="1516357" cy="1498374"/>
              <a:chOff x="-70480" y="2322458"/>
              <a:chExt cx="2437597" cy="2408689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EB90B25-B1E5-495F-878F-A6967E36937A}"/>
                  </a:ext>
                </a:extLst>
              </p:cNvPr>
              <p:cNvSpPr/>
              <p:nvPr/>
            </p:nvSpPr>
            <p:spPr>
              <a:xfrm rot="19016218">
                <a:off x="92988" y="2915608"/>
                <a:ext cx="2274129" cy="1711418"/>
              </a:xfrm>
              <a:custGeom>
                <a:avLst/>
                <a:gdLst>
                  <a:gd name="connsiteX0" fmla="*/ 2983427 w 3545558"/>
                  <a:gd name="connsiteY0" fmla="*/ 508019 h 2668247"/>
                  <a:gd name="connsiteX1" fmla="*/ 3545558 w 3545558"/>
                  <a:gd name="connsiteY1" fmla="*/ 1366610 h 2668247"/>
                  <a:gd name="connsiteX2" fmla="*/ 2983427 w 3545558"/>
                  <a:gd name="connsiteY2" fmla="*/ 2225200 h 2668247"/>
                  <a:gd name="connsiteX3" fmla="*/ 2983427 w 3545558"/>
                  <a:gd name="connsiteY3" fmla="*/ 1795905 h 2668247"/>
                  <a:gd name="connsiteX4" fmla="*/ 2584637 w 3545558"/>
                  <a:gd name="connsiteY4" fmla="*/ 1795905 h 2668247"/>
                  <a:gd name="connsiteX5" fmla="*/ 2570558 w 3545558"/>
                  <a:gd name="connsiteY5" fmla="*/ 1836156 h 2668247"/>
                  <a:gd name="connsiteX6" fmla="*/ 2277492 w 3545558"/>
                  <a:gd name="connsiteY6" fmla="*/ 2277491 h 2668247"/>
                  <a:gd name="connsiteX7" fmla="*/ 390755 w 3545558"/>
                  <a:gd name="connsiteY7" fmla="*/ 2277491 h 2668247"/>
                  <a:gd name="connsiteX8" fmla="*/ 390755 w 3545558"/>
                  <a:gd name="connsiteY8" fmla="*/ 390755 h 2668247"/>
                  <a:gd name="connsiteX9" fmla="*/ 2277492 w 3545558"/>
                  <a:gd name="connsiteY9" fmla="*/ 390755 h 2668247"/>
                  <a:gd name="connsiteX10" fmla="*/ 2570558 w 3545558"/>
                  <a:gd name="connsiteY10" fmla="*/ 832091 h 2668247"/>
                  <a:gd name="connsiteX11" fmla="*/ 2607363 w 3545558"/>
                  <a:gd name="connsiteY11" fmla="*/ 937314 h 2668247"/>
                  <a:gd name="connsiteX12" fmla="*/ 2983427 w 3545558"/>
                  <a:gd name="connsiteY12" fmla="*/ 937314 h 2668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45558" h="2668247">
                    <a:moveTo>
                      <a:pt x="2983427" y="508019"/>
                    </a:moveTo>
                    <a:lnTo>
                      <a:pt x="3545558" y="1366610"/>
                    </a:lnTo>
                    <a:lnTo>
                      <a:pt x="2983427" y="2225200"/>
                    </a:lnTo>
                    <a:lnTo>
                      <a:pt x="2983427" y="1795905"/>
                    </a:lnTo>
                    <a:lnTo>
                      <a:pt x="2584637" y="1795905"/>
                    </a:lnTo>
                    <a:lnTo>
                      <a:pt x="2570558" y="1836156"/>
                    </a:lnTo>
                    <a:cubicBezTo>
                      <a:pt x="2505433" y="1996756"/>
                      <a:pt x="2407743" y="2147239"/>
                      <a:pt x="2277492" y="2277491"/>
                    </a:cubicBezTo>
                    <a:cubicBezTo>
                      <a:pt x="1756484" y="2798499"/>
                      <a:pt x="911763" y="2798499"/>
                      <a:pt x="390755" y="2277491"/>
                    </a:cubicBezTo>
                    <a:cubicBezTo>
                      <a:pt x="-130252" y="1756484"/>
                      <a:pt x="-130252" y="911763"/>
                      <a:pt x="390755" y="390755"/>
                    </a:cubicBezTo>
                    <a:cubicBezTo>
                      <a:pt x="911763" y="-130252"/>
                      <a:pt x="1756484" y="-130252"/>
                      <a:pt x="2277492" y="390755"/>
                    </a:cubicBezTo>
                    <a:cubicBezTo>
                      <a:pt x="2407743" y="521007"/>
                      <a:pt x="2505433" y="671491"/>
                      <a:pt x="2570558" y="832091"/>
                    </a:cubicBezTo>
                    <a:lnTo>
                      <a:pt x="2607363" y="937314"/>
                    </a:lnTo>
                    <a:lnTo>
                      <a:pt x="2983427" y="937314"/>
                    </a:lnTo>
                    <a:close/>
                  </a:path>
                </a:pathLst>
              </a:cu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0055475-29D6-4325-9241-2825D66372A2}"/>
                  </a:ext>
                </a:extLst>
              </p:cNvPr>
              <p:cNvSpPr/>
              <p:nvPr/>
            </p:nvSpPr>
            <p:spPr>
              <a:xfrm rot="13408455">
                <a:off x="-70480" y="2322458"/>
                <a:ext cx="2108275" cy="2023644"/>
              </a:xfrm>
              <a:custGeom>
                <a:avLst/>
                <a:gdLst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19300"/>
                  <a:gd name="connsiteX1" fmla="*/ 965200 w 2108200"/>
                  <a:gd name="connsiteY1" fmla="*/ 2019300 h 2019300"/>
                  <a:gd name="connsiteX2" fmla="*/ 1854200 w 2108200"/>
                  <a:gd name="connsiteY2" fmla="*/ 1714500 h 2019300"/>
                  <a:gd name="connsiteX3" fmla="*/ 2108200 w 2108200"/>
                  <a:gd name="connsiteY3" fmla="*/ 1054100 h 2019300"/>
                  <a:gd name="connsiteX4" fmla="*/ 1092200 w 2108200"/>
                  <a:gd name="connsiteY4" fmla="*/ 0 h 2019300"/>
                  <a:gd name="connsiteX5" fmla="*/ 0 w 2108200"/>
                  <a:gd name="connsiteY5" fmla="*/ 1003300 h 2019300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200"/>
                  <a:gd name="connsiteY0" fmla="*/ 1003300 h 2023482"/>
                  <a:gd name="connsiteX1" fmla="*/ 965200 w 2108200"/>
                  <a:gd name="connsiteY1" fmla="*/ 2019300 h 2023482"/>
                  <a:gd name="connsiteX2" fmla="*/ 1854200 w 2108200"/>
                  <a:gd name="connsiteY2" fmla="*/ 1714500 h 2023482"/>
                  <a:gd name="connsiteX3" fmla="*/ 2108200 w 2108200"/>
                  <a:gd name="connsiteY3" fmla="*/ 1054100 h 2023482"/>
                  <a:gd name="connsiteX4" fmla="*/ 1092200 w 2108200"/>
                  <a:gd name="connsiteY4" fmla="*/ 0 h 2023482"/>
                  <a:gd name="connsiteX5" fmla="*/ 0 w 2108200"/>
                  <a:gd name="connsiteY5" fmla="*/ 1003300 h 2023482"/>
                  <a:gd name="connsiteX0" fmla="*/ 0 w 2108651"/>
                  <a:gd name="connsiteY0" fmla="*/ 1003300 h 2023482"/>
                  <a:gd name="connsiteX1" fmla="*/ 965200 w 2108651"/>
                  <a:gd name="connsiteY1" fmla="*/ 2019300 h 2023482"/>
                  <a:gd name="connsiteX2" fmla="*/ 1854200 w 2108651"/>
                  <a:gd name="connsiteY2" fmla="*/ 1714500 h 2023482"/>
                  <a:gd name="connsiteX3" fmla="*/ 2108200 w 2108651"/>
                  <a:gd name="connsiteY3" fmla="*/ 1054100 h 2023482"/>
                  <a:gd name="connsiteX4" fmla="*/ 1092200 w 2108651"/>
                  <a:gd name="connsiteY4" fmla="*/ 0 h 2023482"/>
                  <a:gd name="connsiteX5" fmla="*/ 0 w 2108651"/>
                  <a:gd name="connsiteY5" fmla="*/ 1003300 h 2023482"/>
                  <a:gd name="connsiteX0" fmla="*/ 0 w 2108296"/>
                  <a:gd name="connsiteY0" fmla="*/ 1003300 h 2034977"/>
                  <a:gd name="connsiteX1" fmla="*/ 965200 w 2108296"/>
                  <a:gd name="connsiteY1" fmla="*/ 2019300 h 2034977"/>
                  <a:gd name="connsiteX2" fmla="*/ 1739900 w 2108296"/>
                  <a:gd name="connsiteY2" fmla="*/ 1828800 h 2034977"/>
                  <a:gd name="connsiteX3" fmla="*/ 2108200 w 2108296"/>
                  <a:gd name="connsiteY3" fmla="*/ 1054100 h 2034977"/>
                  <a:gd name="connsiteX4" fmla="*/ 1092200 w 2108296"/>
                  <a:gd name="connsiteY4" fmla="*/ 0 h 2034977"/>
                  <a:gd name="connsiteX5" fmla="*/ 0 w 2108296"/>
                  <a:gd name="connsiteY5" fmla="*/ 1003300 h 2034977"/>
                  <a:gd name="connsiteX0" fmla="*/ 0 w 2108296"/>
                  <a:gd name="connsiteY0" fmla="*/ 1003300 h 2027532"/>
                  <a:gd name="connsiteX1" fmla="*/ 965200 w 2108296"/>
                  <a:gd name="connsiteY1" fmla="*/ 2019300 h 2027532"/>
                  <a:gd name="connsiteX2" fmla="*/ 1739900 w 2108296"/>
                  <a:gd name="connsiteY2" fmla="*/ 1828800 h 2027532"/>
                  <a:gd name="connsiteX3" fmla="*/ 2108200 w 2108296"/>
                  <a:gd name="connsiteY3" fmla="*/ 1054100 h 2027532"/>
                  <a:gd name="connsiteX4" fmla="*/ 1092200 w 2108296"/>
                  <a:gd name="connsiteY4" fmla="*/ 0 h 2027532"/>
                  <a:gd name="connsiteX5" fmla="*/ 0 w 2108296"/>
                  <a:gd name="connsiteY5" fmla="*/ 1003300 h 2027532"/>
                  <a:gd name="connsiteX0" fmla="*/ 0 w 2108275"/>
                  <a:gd name="connsiteY0" fmla="*/ 1003300 h 2027532"/>
                  <a:gd name="connsiteX1" fmla="*/ 965200 w 2108275"/>
                  <a:gd name="connsiteY1" fmla="*/ 2019300 h 2027532"/>
                  <a:gd name="connsiteX2" fmla="*/ 1739900 w 2108275"/>
                  <a:gd name="connsiteY2" fmla="*/ 1828800 h 2027532"/>
                  <a:gd name="connsiteX3" fmla="*/ 2108200 w 2108275"/>
                  <a:gd name="connsiteY3" fmla="*/ 1054100 h 2027532"/>
                  <a:gd name="connsiteX4" fmla="*/ 1092200 w 2108275"/>
                  <a:gd name="connsiteY4" fmla="*/ 0 h 2027532"/>
                  <a:gd name="connsiteX5" fmla="*/ 0 w 2108275"/>
                  <a:gd name="connsiteY5" fmla="*/ 1003300 h 2027532"/>
                  <a:gd name="connsiteX0" fmla="*/ 0 w 2108275"/>
                  <a:gd name="connsiteY0" fmla="*/ 1003300 h 2023644"/>
                  <a:gd name="connsiteX1" fmla="*/ 965200 w 2108275"/>
                  <a:gd name="connsiteY1" fmla="*/ 2019300 h 2023644"/>
                  <a:gd name="connsiteX2" fmla="*/ 1739900 w 2108275"/>
                  <a:gd name="connsiteY2" fmla="*/ 1828800 h 2023644"/>
                  <a:gd name="connsiteX3" fmla="*/ 2108200 w 2108275"/>
                  <a:gd name="connsiteY3" fmla="*/ 1054100 h 2023644"/>
                  <a:gd name="connsiteX4" fmla="*/ 1092200 w 2108275"/>
                  <a:gd name="connsiteY4" fmla="*/ 0 h 2023644"/>
                  <a:gd name="connsiteX5" fmla="*/ 0 w 2108275"/>
                  <a:gd name="connsiteY5" fmla="*/ 1003300 h 2023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08275" h="2023644">
                    <a:moveTo>
                      <a:pt x="0" y="1003300"/>
                    </a:moveTo>
                    <a:lnTo>
                      <a:pt x="965200" y="2019300"/>
                    </a:lnTo>
                    <a:cubicBezTo>
                      <a:pt x="1299633" y="2044700"/>
                      <a:pt x="1583267" y="1955800"/>
                      <a:pt x="1739900" y="1828800"/>
                    </a:cubicBezTo>
                    <a:cubicBezTo>
                      <a:pt x="1938867" y="1583267"/>
                      <a:pt x="2112433" y="1299633"/>
                      <a:pt x="2108200" y="1054100"/>
                    </a:cubicBezTo>
                    <a:lnTo>
                      <a:pt x="1092200" y="0"/>
                    </a:lnTo>
                    <a:lnTo>
                      <a:pt x="0" y="10033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lumMod val="95000"/>
                      <a:lumOff val="5000"/>
                      <a:alpha val="81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2D1F44A-ED04-449B-B7E0-C54DC1CE046D}"/>
                  </a:ext>
                </a:extLst>
              </p:cNvPr>
              <p:cNvSpPr/>
              <p:nvPr/>
            </p:nvSpPr>
            <p:spPr>
              <a:xfrm>
                <a:off x="267881" y="3221133"/>
                <a:ext cx="1510014" cy="15100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50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9" name="Graphic 48" descr="Confetti ball">
              <a:extLst>
                <a:ext uri="{FF2B5EF4-FFF2-40B4-BE49-F238E27FC236}">
                  <a16:creationId xmlns:a16="http://schemas.microsoft.com/office/drawing/2014/main" id="{F8D9E41B-5D21-49F7-A281-1DECA4EF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219959" y="1957787"/>
              <a:ext cx="599300" cy="5993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50BA81-C3E0-4F55-BD00-BDC9A5BB8967}"/>
                </a:ext>
              </a:extLst>
            </p:cNvPr>
            <p:cNvSpPr txBox="1"/>
            <p:nvPr/>
          </p:nvSpPr>
          <p:spPr>
            <a:xfrm>
              <a:off x="3895645" y="3443285"/>
              <a:ext cx="1183971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Tái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sử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dụng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lại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thẻ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khách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hàng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mới</a:t>
              </a:r>
              <a:endParaRPr lang="en-US" dirty="0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D68BF51-AF55-4278-AED7-DAEC0D16090D}"/>
              </a:ext>
            </a:extLst>
          </p:cNvPr>
          <p:cNvCxnSpPr>
            <a:cxnSpLocks/>
          </p:cNvCxnSpPr>
          <p:nvPr/>
        </p:nvCxnSpPr>
        <p:spPr>
          <a:xfrm>
            <a:off x="5271300" y="1912913"/>
            <a:ext cx="1536186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69C4893-5D5A-48DA-847B-1B0CEF91B164}"/>
              </a:ext>
            </a:extLst>
          </p:cNvPr>
          <p:cNvSpPr txBox="1"/>
          <p:nvPr/>
        </p:nvSpPr>
        <p:spPr>
          <a:xfrm>
            <a:off x="677444" y="1225206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0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646D8-271A-47E1-A9EF-85F596A6FB32}"/>
              </a:ext>
            </a:extLst>
          </p:cNvPr>
          <p:cNvSpPr txBox="1"/>
          <p:nvPr/>
        </p:nvSpPr>
        <p:spPr>
          <a:xfrm>
            <a:off x="5174597" y="469832"/>
            <a:ext cx="184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6CD9B0-B38C-4A51-82E3-485EBDC3F05B}"/>
              </a:ext>
            </a:extLst>
          </p:cNvPr>
          <p:cNvCxnSpPr>
            <a:cxnSpLocks/>
          </p:cNvCxnSpPr>
          <p:nvPr/>
        </p:nvCxnSpPr>
        <p:spPr>
          <a:xfrm>
            <a:off x="5260149" y="1012976"/>
            <a:ext cx="1558470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Irritant">
            <a:extLst>
              <a:ext uri="{FF2B5EF4-FFF2-40B4-BE49-F238E27FC236}">
                <a16:creationId xmlns:a16="http://schemas.microsoft.com/office/drawing/2014/main" id="{BC174770-B0B1-48DC-AAAA-E27745801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4939" y="1413712"/>
            <a:ext cx="815008" cy="81500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EFC403-A812-419F-A9C2-54618D6F9BA8}"/>
              </a:ext>
            </a:extLst>
          </p:cNvPr>
          <p:cNvSpPr/>
          <p:nvPr/>
        </p:nvSpPr>
        <p:spPr>
          <a:xfrm>
            <a:off x="3380537" y="1314320"/>
            <a:ext cx="5317694" cy="914400"/>
          </a:xfrm>
          <a:prstGeom prst="roundRect">
            <a:avLst>
              <a:gd name="adj" fmla="val 50000"/>
            </a:avLst>
          </a:prstGeom>
          <a:noFill/>
          <a:ln w="5715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3908CE-1DA6-4D07-9733-A170BA42AB15}"/>
              </a:ext>
            </a:extLst>
          </p:cNvPr>
          <p:cNvSpPr/>
          <p:nvPr/>
        </p:nvSpPr>
        <p:spPr>
          <a:xfrm>
            <a:off x="3426919" y="2712424"/>
            <a:ext cx="5317694" cy="914400"/>
          </a:xfrm>
          <a:prstGeom prst="roundRect">
            <a:avLst>
              <a:gd name="adj" fmla="val 50000"/>
            </a:avLst>
          </a:prstGeom>
          <a:noFill/>
          <a:ln w="5715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9CB3E99-8475-4BBA-ADFE-7141912EB178}"/>
              </a:ext>
            </a:extLst>
          </p:cNvPr>
          <p:cNvSpPr/>
          <p:nvPr/>
        </p:nvSpPr>
        <p:spPr>
          <a:xfrm>
            <a:off x="3426919" y="4056705"/>
            <a:ext cx="5317694" cy="914400"/>
          </a:xfrm>
          <a:prstGeom prst="roundRect">
            <a:avLst>
              <a:gd name="adj" fmla="val 50000"/>
            </a:avLst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E6B235-1AE4-4A26-9354-864A66D5E747}"/>
              </a:ext>
            </a:extLst>
          </p:cNvPr>
          <p:cNvSpPr/>
          <p:nvPr/>
        </p:nvSpPr>
        <p:spPr>
          <a:xfrm>
            <a:off x="3380537" y="5473767"/>
            <a:ext cx="5317694" cy="914400"/>
          </a:xfrm>
          <a:prstGeom prst="roundRect">
            <a:avLst>
              <a:gd name="adj" fmla="val 50000"/>
            </a:avLst>
          </a:prstGeom>
          <a:noFill/>
          <a:ln w="5715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7" name="Graphic 16" descr="Irritant">
            <a:extLst>
              <a:ext uri="{FF2B5EF4-FFF2-40B4-BE49-F238E27FC236}">
                <a16:creationId xmlns:a16="http://schemas.microsoft.com/office/drawing/2014/main" id="{B6B5CBAA-E641-4B66-8BF7-46EDAF74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4939" y="2762120"/>
            <a:ext cx="815008" cy="815008"/>
          </a:xfrm>
          <a:prstGeom prst="rect">
            <a:avLst/>
          </a:prstGeom>
        </p:spPr>
      </p:pic>
      <p:pic>
        <p:nvPicPr>
          <p:cNvPr id="18" name="Graphic 17" descr="Irritant">
            <a:extLst>
              <a:ext uri="{FF2B5EF4-FFF2-40B4-BE49-F238E27FC236}">
                <a16:creationId xmlns:a16="http://schemas.microsoft.com/office/drawing/2014/main" id="{3B27C296-EA2F-48C6-B392-6DE111675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4939" y="4076440"/>
            <a:ext cx="815008" cy="815008"/>
          </a:xfrm>
          <a:prstGeom prst="rect">
            <a:avLst/>
          </a:prstGeom>
        </p:spPr>
      </p:pic>
      <p:pic>
        <p:nvPicPr>
          <p:cNvPr id="19" name="Graphic 18" descr="Irritant">
            <a:extLst>
              <a:ext uri="{FF2B5EF4-FFF2-40B4-BE49-F238E27FC236}">
                <a16:creationId xmlns:a16="http://schemas.microsoft.com/office/drawing/2014/main" id="{F545E4CA-9A05-4CED-A2DE-20E4B9FA5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4939" y="5512566"/>
            <a:ext cx="815008" cy="8150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B5806C-C48F-48AC-99C4-89C1134C419C}"/>
              </a:ext>
            </a:extLst>
          </p:cNvPr>
          <p:cNvSpPr txBox="1"/>
          <p:nvPr/>
        </p:nvSpPr>
        <p:spPr>
          <a:xfrm>
            <a:off x="3735603" y="1360741"/>
            <a:ext cx="4700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bãi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DC807F-712A-45C9-94DE-80220454A726}"/>
              </a:ext>
            </a:extLst>
          </p:cNvPr>
          <p:cNvSpPr txBox="1"/>
          <p:nvPr/>
        </p:nvSpPr>
        <p:spPr>
          <a:xfrm>
            <a:off x="3797530" y="2780025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RFID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nhiễu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sóng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DFE356-76E7-496B-86DC-0BBBC6058EB5}"/>
              </a:ext>
            </a:extLst>
          </p:cNvPr>
          <p:cNvSpPr txBox="1"/>
          <p:nvPr/>
        </p:nvSpPr>
        <p:spPr>
          <a:xfrm>
            <a:off x="3804532" y="4092084"/>
            <a:ext cx="4655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4C2418-3968-4460-B090-93935DF914CD}"/>
              </a:ext>
            </a:extLst>
          </p:cNvPr>
          <p:cNvSpPr txBox="1"/>
          <p:nvPr/>
        </p:nvSpPr>
        <p:spPr>
          <a:xfrm>
            <a:off x="3556974" y="5504571"/>
            <a:ext cx="5187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nhiễu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LCD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lâu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reset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664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20" grpId="0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1F53586-F7C3-45C1-88B3-DB7C767805A0}"/>
              </a:ext>
            </a:extLst>
          </p:cNvPr>
          <p:cNvSpPr/>
          <p:nvPr/>
        </p:nvSpPr>
        <p:spPr>
          <a:xfrm>
            <a:off x="5480697" y="466197"/>
            <a:ext cx="1236761" cy="10904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544E5-2973-40C9-BF23-84A9A772884B}"/>
              </a:ext>
            </a:extLst>
          </p:cNvPr>
          <p:cNvSpPr txBox="1"/>
          <p:nvPr/>
        </p:nvSpPr>
        <p:spPr>
          <a:xfrm>
            <a:off x="488984" y="400894"/>
            <a:ext cx="533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48D024-68A0-B2AD-786D-3071A1853A49}"/>
              </a:ext>
            </a:extLst>
          </p:cNvPr>
          <p:cNvGrpSpPr/>
          <p:nvPr/>
        </p:nvGrpSpPr>
        <p:grpSpPr>
          <a:xfrm>
            <a:off x="488984" y="1747078"/>
            <a:ext cx="6210936" cy="1689178"/>
            <a:chOff x="488984" y="1747078"/>
            <a:chExt cx="6210936" cy="168917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5D2269-19C6-7B2E-E008-4D6679868DE5}"/>
                </a:ext>
              </a:extLst>
            </p:cNvPr>
            <p:cNvGrpSpPr/>
            <p:nvPr/>
          </p:nvGrpSpPr>
          <p:grpSpPr>
            <a:xfrm>
              <a:off x="488984" y="1747078"/>
              <a:ext cx="6210936" cy="1443258"/>
              <a:chOff x="488984" y="1747078"/>
              <a:chExt cx="6210936" cy="144325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C14AFD-8979-4040-97C5-59C681861A76}"/>
                  </a:ext>
                </a:extLst>
              </p:cNvPr>
              <p:cNvSpPr/>
              <p:nvPr/>
            </p:nvSpPr>
            <p:spPr>
              <a:xfrm>
                <a:off x="488984" y="2099871"/>
                <a:ext cx="4385789" cy="109046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ACA200-99E7-4FA4-ACE6-93B09CD0CF0C}"/>
                  </a:ext>
                </a:extLst>
              </p:cNvPr>
              <p:cNvSpPr/>
              <p:nvPr/>
            </p:nvSpPr>
            <p:spPr>
              <a:xfrm>
                <a:off x="5492079" y="1747078"/>
                <a:ext cx="1207841" cy="109046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346653D-44A7-43F3-B825-66768AA39474}"/>
                  </a:ext>
                </a:extLst>
              </p:cNvPr>
              <p:cNvSpPr/>
              <p:nvPr/>
            </p:nvSpPr>
            <p:spPr>
              <a:xfrm>
                <a:off x="4749803" y="1803124"/>
                <a:ext cx="857387" cy="1333775"/>
              </a:xfrm>
              <a:prstGeom prst="rect">
                <a:avLst/>
              </a:prstGeom>
              <a:solidFill>
                <a:srgbClr val="00B0F0"/>
              </a:solidFill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A1C3DE-4CD8-4FB1-87EA-E411ED5DACCB}"/>
                  </a:ext>
                </a:extLst>
              </p:cNvPr>
              <p:cNvSpPr txBox="1"/>
              <p:nvPr/>
            </p:nvSpPr>
            <p:spPr>
              <a:xfrm>
                <a:off x="5824464" y="1959587"/>
                <a:ext cx="6253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Arial Black" panose="020B0A04020102020204" pitchFamily="34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147D24-9477-457E-87C3-25BE075A45F6}"/>
                </a:ext>
              </a:extLst>
            </p:cNvPr>
            <p:cNvSpPr txBox="1"/>
            <p:nvPr/>
          </p:nvSpPr>
          <p:spPr>
            <a:xfrm>
              <a:off x="488984" y="2112817"/>
              <a:ext cx="44951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Kết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hợp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công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nghệ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xử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lí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ảnh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lập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trình</a:t>
              </a:r>
              <a:endPara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thêm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chức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năng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nhận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dạng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người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lái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xe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tăng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cường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thêm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bảo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mật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endParaRPr lang="vi-VN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2CCAE9-ADFC-6380-2C5E-D41893C3D293}"/>
              </a:ext>
            </a:extLst>
          </p:cNvPr>
          <p:cNvGrpSpPr/>
          <p:nvPr/>
        </p:nvGrpSpPr>
        <p:grpSpPr>
          <a:xfrm>
            <a:off x="5492079" y="2492484"/>
            <a:ext cx="6071459" cy="1447410"/>
            <a:chOff x="5492079" y="2492484"/>
            <a:chExt cx="6071459" cy="14474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AF4524A-4FAD-9311-D432-745A4516D756}"/>
                </a:ext>
              </a:extLst>
            </p:cNvPr>
            <p:cNvGrpSpPr/>
            <p:nvPr/>
          </p:nvGrpSpPr>
          <p:grpSpPr>
            <a:xfrm>
              <a:off x="5492079" y="2492484"/>
              <a:ext cx="6071459" cy="1447410"/>
              <a:chOff x="5492079" y="2492484"/>
              <a:chExt cx="6071459" cy="144741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BF8EC77-0519-46CD-91DA-2E2D5C571F09}"/>
                  </a:ext>
                </a:extLst>
              </p:cNvPr>
              <p:cNvGrpSpPr/>
              <p:nvPr/>
            </p:nvGrpSpPr>
            <p:grpSpPr>
              <a:xfrm rot="10800000">
                <a:off x="5492079" y="2492484"/>
                <a:ext cx="6071459" cy="1447410"/>
                <a:chOff x="84819" y="4002218"/>
                <a:chExt cx="6071459" cy="1447410"/>
              </a:xfrm>
              <a:solidFill>
                <a:srgbClr val="00B050"/>
              </a:solidFill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B7ABE88-D2CA-4E80-AB7B-912D6448FAA1}"/>
                    </a:ext>
                  </a:extLst>
                </p:cNvPr>
                <p:cNvSpPr/>
                <p:nvPr/>
              </p:nvSpPr>
              <p:spPr>
                <a:xfrm>
                  <a:off x="4948437" y="4002218"/>
                  <a:ext cx="1207841" cy="1090465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205129C-F6C0-4CAD-B034-CBC0BC165FFC}"/>
                    </a:ext>
                  </a:extLst>
                </p:cNvPr>
                <p:cNvSpPr/>
                <p:nvPr/>
              </p:nvSpPr>
              <p:spPr>
                <a:xfrm>
                  <a:off x="4200355" y="4059805"/>
                  <a:ext cx="857387" cy="1338412"/>
                </a:xfrm>
                <a:prstGeom prst="rect">
                  <a:avLst/>
                </a:prstGeom>
                <a:grpFill/>
                <a:scene3d>
                  <a:camera prst="isometricRight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3B8705-660C-4742-9FC5-EEFBE0E393EB}"/>
                    </a:ext>
                  </a:extLst>
                </p:cNvPr>
                <p:cNvSpPr/>
                <p:nvPr/>
              </p:nvSpPr>
              <p:spPr>
                <a:xfrm>
                  <a:off x="84819" y="4359163"/>
                  <a:ext cx="4230450" cy="1090465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E1D3FF-4057-4A48-B4B3-C3C623B9B928}"/>
                  </a:ext>
                </a:extLst>
              </p:cNvPr>
              <p:cNvSpPr txBox="1"/>
              <p:nvPr/>
            </p:nvSpPr>
            <p:spPr>
              <a:xfrm>
                <a:off x="5848141" y="3052470"/>
                <a:ext cx="5261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/>
                    </a:solidFill>
                    <a:latin typeface="Arial Black" panose="020B0A04020102020204" pitchFamily="34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7FB94-B166-4A43-9789-F3F41CA1FB5D}"/>
                </a:ext>
              </a:extLst>
            </p:cNvPr>
            <p:cNvSpPr txBox="1"/>
            <p:nvPr/>
          </p:nvSpPr>
          <p:spPr>
            <a:xfrm>
              <a:off x="7387363" y="2561504"/>
              <a:ext cx="405271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Sử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dụng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các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linh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kiện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có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độ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chính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xác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cao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 err="1">
                  <a:solidFill>
                    <a:schemeClr val="bg1"/>
                  </a:solidFill>
                </a:rPr>
                <a:t>để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nâng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tính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ổn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định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đảm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bảo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cho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 err="1">
                  <a:solidFill>
                    <a:schemeClr val="bg1"/>
                  </a:solidFill>
                </a:rPr>
                <a:t>hệ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thống</a:t>
              </a:r>
              <a:r>
                <a:rPr lang="en-US" dirty="0">
                  <a:solidFill>
                    <a:schemeClr val="bg1"/>
                  </a:solidFill>
                </a:rPr>
                <a:t>. 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EAB81E-2B88-8B67-C99D-A3E6682A9171}"/>
              </a:ext>
            </a:extLst>
          </p:cNvPr>
          <p:cNvGrpSpPr/>
          <p:nvPr/>
        </p:nvGrpSpPr>
        <p:grpSpPr>
          <a:xfrm>
            <a:off x="5482148" y="4688155"/>
            <a:ext cx="6277286" cy="1441233"/>
            <a:chOff x="5482148" y="4688155"/>
            <a:chExt cx="6277286" cy="144123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428E729-1620-4223-A382-E92B6AA1049B}"/>
                </a:ext>
              </a:extLst>
            </p:cNvPr>
            <p:cNvGrpSpPr/>
            <p:nvPr/>
          </p:nvGrpSpPr>
          <p:grpSpPr>
            <a:xfrm rot="10800000">
              <a:off x="5482148" y="4688155"/>
              <a:ext cx="6081390" cy="1441233"/>
              <a:chOff x="84819" y="4008395"/>
              <a:chExt cx="6081390" cy="1441233"/>
            </a:xfrm>
            <a:solidFill>
              <a:srgbClr val="92D050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E09734-302D-404C-8DC8-3097F8C99164}"/>
                  </a:ext>
                </a:extLst>
              </p:cNvPr>
              <p:cNvSpPr/>
              <p:nvPr/>
            </p:nvSpPr>
            <p:spPr>
              <a:xfrm>
                <a:off x="4958368" y="4008395"/>
                <a:ext cx="1207841" cy="10904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BCB39A0-3033-4F76-AC8D-A23E5CC6B105}"/>
                  </a:ext>
                </a:extLst>
              </p:cNvPr>
              <p:cNvSpPr/>
              <p:nvPr/>
            </p:nvSpPr>
            <p:spPr>
              <a:xfrm>
                <a:off x="4200356" y="4054483"/>
                <a:ext cx="857387" cy="1343734"/>
              </a:xfrm>
              <a:prstGeom prst="rect">
                <a:avLst/>
              </a:prstGeom>
              <a:grpFill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E4DEFD-7267-4E6D-8FF9-A726C4BA06B9}"/>
                  </a:ext>
                </a:extLst>
              </p:cNvPr>
              <p:cNvSpPr/>
              <p:nvPr/>
            </p:nvSpPr>
            <p:spPr>
              <a:xfrm>
                <a:off x="84819" y="4359163"/>
                <a:ext cx="4230450" cy="10904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AA6AAC-F6C1-4653-B5C9-FE8ADC85E974}"/>
                </a:ext>
              </a:extLst>
            </p:cNvPr>
            <p:cNvSpPr txBox="1"/>
            <p:nvPr/>
          </p:nvSpPr>
          <p:spPr>
            <a:xfrm>
              <a:off x="5876878" y="5248779"/>
              <a:ext cx="5261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C652F3-FD97-4D98-A3A8-B1C5052D734C}"/>
                </a:ext>
              </a:extLst>
            </p:cNvPr>
            <p:cNvSpPr txBox="1"/>
            <p:nvPr/>
          </p:nvSpPr>
          <p:spPr>
            <a:xfrm>
              <a:off x="7387724" y="4787114"/>
              <a:ext cx="43717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Kết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hợp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thêm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tấm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pin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năng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lượng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mặt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trời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đặt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ở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bãi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xe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hướng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tới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mục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tiêu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sử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dụng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nguồn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năng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lượng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sạch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tiết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kiệm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B32A8D-3E32-E9AA-EC97-2430EA225D2E}"/>
              </a:ext>
            </a:extLst>
          </p:cNvPr>
          <p:cNvGrpSpPr/>
          <p:nvPr/>
        </p:nvGrpSpPr>
        <p:grpSpPr>
          <a:xfrm>
            <a:off x="488984" y="3942749"/>
            <a:ext cx="6210936" cy="1591523"/>
            <a:chOff x="488984" y="3942749"/>
            <a:chExt cx="6210936" cy="159152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D02A9C-5F3B-48D0-888C-76B3A112C752}"/>
                </a:ext>
              </a:extLst>
            </p:cNvPr>
            <p:cNvSpPr/>
            <p:nvPr/>
          </p:nvSpPr>
          <p:spPr>
            <a:xfrm>
              <a:off x="5492079" y="3942749"/>
              <a:ext cx="1207841" cy="109046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68B03E-C523-4534-AFA0-182A16286842}"/>
                </a:ext>
              </a:extLst>
            </p:cNvPr>
            <p:cNvSpPr/>
            <p:nvPr/>
          </p:nvSpPr>
          <p:spPr>
            <a:xfrm>
              <a:off x="4744001" y="3994159"/>
              <a:ext cx="857387" cy="1338412"/>
            </a:xfrm>
            <a:prstGeom prst="rect">
              <a:avLst/>
            </a:prstGeom>
            <a:solidFill>
              <a:srgbClr val="FFFF00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42C32F-97D9-4E54-A062-B94D427FC69F}"/>
                </a:ext>
              </a:extLst>
            </p:cNvPr>
            <p:cNvSpPr/>
            <p:nvPr/>
          </p:nvSpPr>
          <p:spPr>
            <a:xfrm>
              <a:off x="488984" y="4293516"/>
              <a:ext cx="4385789" cy="109046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CF2E64-60EE-4358-8D59-3872D58D6193}"/>
                </a:ext>
              </a:extLst>
            </p:cNvPr>
            <p:cNvSpPr txBox="1"/>
            <p:nvPr/>
          </p:nvSpPr>
          <p:spPr>
            <a:xfrm>
              <a:off x="5878031" y="4158314"/>
              <a:ext cx="5261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6953D3-3FD4-48D7-8CF5-89626C87EEA5}"/>
                </a:ext>
              </a:extLst>
            </p:cNvPr>
            <p:cNvSpPr txBox="1"/>
            <p:nvPr/>
          </p:nvSpPr>
          <p:spPr>
            <a:xfrm>
              <a:off x="584046" y="4333943"/>
              <a:ext cx="41184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Cập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nhật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dữ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liệu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lên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cloud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để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tránh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trường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hợp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bị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mất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điện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hay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hệ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thống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xảy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ra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sự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cố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ngoài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ý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muốn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vi-VN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Graphic 32" descr="Solar system">
            <a:extLst>
              <a:ext uri="{FF2B5EF4-FFF2-40B4-BE49-F238E27FC236}">
                <a16:creationId xmlns:a16="http://schemas.microsoft.com/office/drawing/2014/main" id="{FA0EA1CE-66CB-420D-BE7B-57B9E2681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3994" y="5333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0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hức năng chính của hệ thống bãi đỗ xe thông minh">
            <a:extLst>
              <a:ext uri="{FF2B5EF4-FFF2-40B4-BE49-F238E27FC236}">
                <a16:creationId xmlns:a16="http://schemas.microsoft.com/office/drawing/2014/main" id="{D897EB16-38A8-4D7A-A6F1-D3BBE5A08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59" y="992719"/>
            <a:ext cx="93345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121FF7-B1AE-448D-A241-7A0D39A100CF}"/>
              </a:ext>
            </a:extLst>
          </p:cNvPr>
          <p:cNvSpPr txBox="1"/>
          <p:nvPr/>
        </p:nvSpPr>
        <p:spPr>
          <a:xfrm>
            <a:off x="4258202" y="5315187"/>
            <a:ext cx="451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271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ô hình bãi đỗ xe thông minh VASSPARKING">
            <a:extLst>
              <a:ext uri="{FF2B5EF4-FFF2-40B4-BE49-F238E27FC236}">
                <a16:creationId xmlns:a16="http://schemas.microsoft.com/office/drawing/2014/main" id="{4B85B82B-A89C-4A34-BA71-EECDB7E1B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440" cy="610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2E31A2-11F8-424D-B87A-144CFDC366B9}"/>
              </a:ext>
            </a:extLst>
          </p:cNvPr>
          <p:cNvSpPr txBox="1"/>
          <p:nvPr/>
        </p:nvSpPr>
        <p:spPr>
          <a:xfrm>
            <a:off x="2489710" y="3767406"/>
            <a:ext cx="6521511" cy="1946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lgerian" panose="04020705040A02060702" pitchFamily="82" charset="0"/>
              </a:rPr>
              <a:t>Thanks for</a:t>
            </a:r>
          </a:p>
          <a:p>
            <a:pPr algn="ctr"/>
            <a:r>
              <a:rPr lang="en-US" sz="6000" dirty="0">
                <a:latin typeface="Algerian" panose="04020705040A02060702" pitchFamily="82" charset="0"/>
              </a:rPr>
              <a:t> watching</a:t>
            </a:r>
          </a:p>
        </p:txBody>
      </p:sp>
    </p:spTree>
    <p:extLst>
      <p:ext uri="{BB962C8B-B14F-4D97-AF65-F5344CB8AC3E}">
        <p14:creationId xmlns:p14="http://schemas.microsoft.com/office/powerpoint/2010/main" val="216981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A6E12-AA2C-4356-8885-151E97082D2F}"/>
              </a:ext>
            </a:extLst>
          </p:cNvPr>
          <p:cNvSpPr txBox="1"/>
          <p:nvPr/>
        </p:nvSpPr>
        <p:spPr>
          <a:xfrm>
            <a:off x="501978" y="316847"/>
            <a:ext cx="44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i="1" dirty="0">
                <a:solidFill>
                  <a:srgbClr val="FF0000"/>
                </a:solidFill>
                <a:latin typeface="+mj-lt"/>
              </a:rPr>
              <a:t>I. </a:t>
            </a:r>
          </a:p>
        </p:txBody>
      </p:sp>
      <p:grpSp>
        <p:nvGrpSpPr>
          <p:cNvPr id="5" name="Google Shape;2229;p56">
            <a:extLst>
              <a:ext uri="{FF2B5EF4-FFF2-40B4-BE49-F238E27FC236}">
                <a16:creationId xmlns:a16="http://schemas.microsoft.com/office/drawing/2014/main" id="{C074BEFB-1802-445D-8261-3AF431369310}"/>
              </a:ext>
            </a:extLst>
          </p:cNvPr>
          <p:cNvGrpSpPr/>
          <p:nvPr/>
        </p:nvGrpSpPr>
        <p:grpSpPr>
          <a:xfrm>
            <a:off x="301840" y="284086"/>
            <a:ext cx="4101483" cy="728251"/>
            <a:chOff x="2013045" y="4813233"/>
            <a:chExt cx="921986" cy="228854"/>
          </a:xfrm>
          <a:solidFill>
            <a:schemeClr val="tx1"/>
          </a:solidFill>
        </p:grpSpPr>
        <p:sp>
          <p:nvSpPr>
            <p:cNvPr id="6" name="Google Shape;2230;p56">
              <a:extLst>
                <a:ext uri="{FF2B5EF4-FFF2-40B4-BE49-F238E27FC236}">
                  <a16:creationId xmlns:a16="http://schemas.microsoft.com/office/drawing/2014/main" id="{B1DB5052-66C2-4B15-A195-A2A269053DEB}"/>
                </a:ext>
              </a:extLst>
            </p:cNvPr>
            <p:cNvSpPr/>
            <p:nvPr/>
          </p:nvSpPr>
          <p:spPr>
            <a:xfrm>
              <a:off x="2013045" y="4867370"/>
              <a:ext cx="921986" cy="174718"/>
            </a:xfrm>
            <a:custGeom>
              <a:avLst/>
              <a:gdLst/>
              <a:ahLst/>
              <a:cxnLst/>
              <a:rect l="l" t="t" r="r" b="b"/>
              <a:pathLst>
                <a:path w="138801" h="26303" fill="none" extrusionOk="0">
                  <a:moveTo>
                    <a:pt x="0" y="18153"/>
                  </a:moveTo>
                  <a:lnTo>
                    <a:pt x="0" y="26303"/>
                  </a:lnTo>
                  <a:lnTo>
                    <a:pt x="138800" y="26303"/>
                  </a:lnTo>
                  <a:lnTo>
                    <a:pt x="138800" y="0"/>
                  </a:lnTo>
                  <a:lnTo>
                    <a:pt x="38405" y="0"/>
                  </a:lnTo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31;p56">
              <a:extLst>
                <a:ext uri="{FF2B5EF4-FFF2-40B4-BE49-F238E27FC236}">
                  <a16:creationId xmlns:a16="http://schemas.microsoft.com/office/drawing/2014/main" id="{774AB63F-42E5-4480-934B-FDAC078C9A25}"/>
                </a:ext>
              </a:extLst>
            </p:cNvPr>
            <p:cNvSpPr/>
            <p:nvPr/>
          </p:nvSpPr>
          <p:spPr>
            <a:xfrm>
              <a:off x="2013045" y="4813233"/>
              <a:ext cx="316628" cy="174718"/>
            </a:xfrm>
            <a:custGeom>
              <a:avLst/>
              <a:gdLst/>
              <a:ahLst/>
              <a:cxnLst/>
              <a:rect l="l" t="t" r="r" b="b"/>
              <a:pathLst>
                <a:path w="47667" h="26303" fill="none" extrusionOk="0">
                  <a:moveTo>
                    <a:pt x="0" y="0"/>
                  </a:moveTo>
                  <a:lnTo>
                    <a:pt x="0" y="26303"/>
                  </a:lnTo>
                  <a:lnTo>
                    <a:pt x="47666" y="26303"/>
                  </a:lnTo>
                  <a:lnTo>
                    <a:pt x="3445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E9D065C-071D-4205-8AAB-86FA0A98ABA2}"/>
              </a:ext>
            </a:extLst>
          </p:cNvPr>
          <p:cNvSpPr txBox="1"/>
          <p:nvPr/>
        </p:nvSpPr>
        <p:spPr>
          <a:xfrm>
            <a:off x="1710369" y="442685"/>
            <a:ext cx="3067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  <a:endParaRPr lang="vi-V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82F1D-2045-465F-91A3-5FD5328FA95D}"/>
              </a:ext>
            </a:extLst>
          </p:cNvPr>
          <p:cNvSpPr txBox="1"/>
          <p:nvPr/>
        </p:nvSpPr>
        <p:spPr>
          <a:xfrm>
            <a:off x="603567" y="2313477"/>
            <a:ext cx="52535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Đất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nước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phát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triển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nhu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cầu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của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con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người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về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sự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thuận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lợi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cuộc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sống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ngày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càng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tăng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algn="just"/>
            <a:endParaRPr lang="en-US" sz="2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ật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độ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dân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cư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xe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cộ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ngày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càng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đông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algn="just"/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</a:t>
            </a:r>
            <a:r>
              <a:rPr lang="vi-VN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ự gia tăng về số lượng xe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dẫn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đến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ình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trạng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bãi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đỗ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xe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dần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trở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vi-VN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thành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1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vấn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đề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nan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giải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ở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các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thành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phố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lớn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	</a:t>
            </a:r>
            <a:endParaRPr lang="vi-VN" sz="2400" dirty="0"/>
          </a:p>
        </p:txBody>
      </p:sp>
      <p:pic>
        <p:nvPicPr>
          <p:cNvPr id="3078" name="Picture 6" descr="Ô tô ùn tắc gần 3km trước trạm thu phí BOT Pháp Vân">
            <a:extLst>
              <a:ext uri="{FF2B5EF4-FFF2-40B4-BE49-F238E27FC236}">
                <a16:creationId xmlns:a16="http://schemas.microsoft.com/office/drawing/2014/main" id="{92BE617B-3E08-4A63-9828-80C6C18B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602" y="1772929"/>
            <a:ext cx="4974454" cy="372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BBAE4C18-2DD9-47D4-AAC4-15F8519527AE}"/>
              </a:ext>
            </a:extLst>
          </p:cNvPr>
          <p:cNvSpPr/>
          <p:nvPr/>
        </p:nvSpPr>
        <p:spPr>
          <a:xfrm>
            <a:off x="301841" y="1012340"/>
            <a:ext cx="4101482" cy="45719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2B84D-68DC-4D4F-9F48-AD88861659F6}"/>
              </a:ext>
            </a:extLst>
          </p:cNvPr>
          <p:cNvSpPr txBox="1"/>
          <p:nvPr/>
        </p:nvSpPr>
        <p:spPr>
          <a:xfrm>
            <a:off x="725943" y="1424157"/>
            <a:ext cx="4101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Sign Language">
            <a:extLst>
              <a:ext uri="{FF2B5EF4-FFF2-40B4-BE49-F238E27FC236}">
                <a16:creationId xmlns:a16="http://schemas.microsoft.com/office/drawing/2014/main" id="{E394C5D8-C5E0-4696-8AB2-596AFB4C9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6276" y="1374424"/>
            <a:ext cx="685604" cy="6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399559-5597-494B-810D-19E6F6CDD2B7}"/>
              </a:ext>
            </a:extLst>
          </p:cNvPr>
          <p:cNvSpPr txBox="1"/>
          <p:nvPr/>
        </p:nvSpPr>
        <p:spPr>
          <a:xfrm>
            <a:off x="625932" y="450204"/>
            <a:ext cx="250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 descr="Head with gears">
            <a:extLst>
              <a:ext uri="{FF2B5EF4-FFF2-40B4-BE49-F238E27FC236}">
                <a16:creationId xmlns:a16="http://schemas.microsoft.com/office/drawing/2014/main" id="{55E5FB66-5283-440B-BBAE-829FFD11F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1262" y="833432"/>
            <a:ext cx="2090738" cy="2090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13D995-2BD9-4790-8AF8-896C4940986B}"/>
              </a:ext>
            </a:extLst>
          </p:cNvPr>
          <p:cNvSpPr txBox="1"/>
          <p:nvPr/>
        </p:nvSpPr>
        <p:spPr>
          <a:xfrm>
            <a:off x="1538844" y="1317351"/>
            <a:ext cx="8415338" cy="2677656"/>
          </a:xfrm>
          <a:prstGeom prst="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Ph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84AFD7-CE04-4DFF-98E5-56F37581FCC3}"/>
              </a:ext>
            </a:extLst>
          </p:cNvPr>
          <p:cNvSpPr txBox="1"/>
          <p:nvPr/>
        </p:nvSpPr>
        <p:spPr>
          <a:xfrm>
            <a:off x="1472399" y="5154779"/>
            <a:ext cx="9743373" cy="138499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36079-D960-4ACA-A420-9B03CE28F0D6}"/>
              </a:ext>
            </a:extLst>
          </p:cNvPr>
          <p:cNvSpPr txBox="1"/>
          <p:nvPr/>
        </p:nvSpPr>
        <p:spPr>
          <a:xfrm>
            <a:off x="625932" y="4338935"/>
            <a:ext cx="3103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1.3.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Graphic 22" descr="Lightbulb and gear">
            <a:extLst>
              <a:ext uri="{FF2B5EF4-FFF2-40B4-BE49-F238E27FC236}">
                <a16:creationId xmlns:a16="http://schemas.microsoft.com/office/drawing/2014/main" id="{9F2C2A9C-5A49-425B-ACB7-53197BA64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9217" y="4213329"/>
            <a:ext cx="648826" cy="648826"/>
          </a:xfrm>
          <a:prstGeom prst="rect">
            <a:avLst/>
          </a:prstGeom>
        </p:spPr>
      </p:pic>
      <p:pic>
        <p:nvPicPr>
          <p:cNvPr id="25" name="Graphic 24" descr="Circles with arrows">
            <a:extLst>
              <a:ext uri="{FF2B5EF4-FFF2-40B4-BE49-F238E27FC236}">
                <a16:creationId xmlns:a16="http://schemas.microsoft.com/office/drawing/2014/main" id="{ABEE8143-2BCD-4230-9F2E-9B9525DF3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0345" y="324896"/>
            <a:ext cx="774133" cy="7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1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F722E6-B2AA-4E49-8341-76C8FD7EAB3B}"/>
              </a:ext>
            </a:extLst>
          </p:cNvPr>
          <p:cNvSpPr txBox="1"/>
          <p:nvPr/>
        </p:nvSpPr>
        <p:spPr>
          <a:xfrm>
            <a:off x="625931" y="450204"/>
            <a:ext cx="4765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1.4.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endParaRPr lang="vi-VN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 descr="Arrow Slight curve">
            <a:extLst>
              <a:ext uri="{FF2B5EF4-FFF2-40B4-BE49-F238E27FC236}">
                <a16:creationId xmlns:a16="http://schemas.microsoft.com/office/drawing/2014/main" id="{6762D1EF-3884-4DCF-A86D-C5D0FF8FB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932" y="1608358"/>
            <a:ext cx="1097757" cy="1097757"/>
          </a:xfrm>
          <a:prstGeom prst="rect">
            <a:avLst/>
          </a:prstGeom>
        </p:spPr>
      </p:pic>
      <p:pic>
        <p:nvPicPr>
          <p:cNvPr id="12" name="Graphic 11" descr="Arrow Slight curve">
            <a:extLst>
              <a:ext uri="{FF2B5EF4-FFF2-40B4-BE49-F238E27FC236}">
                <a16:creationId xmlns:a16="http://schemas.microsoft.com/office/drawing/2014/main" id="{48B665EF-0C20-4C4E-A6DB-406C33823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848" y="3429000"/>
            <a:ext cx="1097757" cy="1097757"/>
          </a:xfrm>
          <a:prstGeom prst="rect">
            <a:avLst/>
          </a:prstGeom>
        </p:spPr>
      </p:pic>
      <p:pic>
        <p:nvPicPr>
          <p:cNvPr id="13" name="Graphic 12" descr="Arrow Slight curve">
            <a:extLst>
              <a:ext uri="{FF2B5EF4-FFF2-40B4-BE49-F238E27FC236}">
                <a16:creationId xmlns:a16="http://schemas.microsoft.com/office/drawing/2014/main" id="{702786E3-1891-4ABB-8FB4-81484B21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2568" y="5365708"/>
            <a:ext cx="1097757" cy="10977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DA64F4-B767-4E85-BE82-873B8EA6C481}"/>
              </a:ext>
            </a:extLst>
          </p:cNvPr>
          <p:cNvSpPr txBox="1"/>
          <p:nvPr/>
        </p:nvSpPr>
        <p:spPr>
          <a:xfrm>
            <a:off x="2440278" y="1464740"/>
            <a:ext cx="3688830" cy="13849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Kit Arduino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RFID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6C907-370A-47FC-9C13-2051D2115A55}"/>
              </a:ext>
            </a:extLst>
          </p:cNvPr>
          <p:cNvSpPr txBox="1"/>
          <p:nvPr/>
        </p:nvSpPr>
        <p:spPr>
          <a:xfrm>
            <a:off x="3478502" y="3285382"/>
            <a:ext cx="3579188" cy="13849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+Th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Module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1B91C0-0D27-4369-B6E1-C9BCF120C8D7}"/>
              </a:ext>
            </a:extLst>
          </p:cNvPr>
          <p:cNvSpPr txBox="1"/>
          <p:nvPr/>
        </p:nvSpPr>
        <p:spPr>
          <a:xfrm>
            <a:off x="4284693" y="5222088"/>
            <a:ext cx="3579188" cy="13849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EHA-NEWS: Kanban RFID - Cải tiến hoạt động cung ứng hàng hóa trong bệnh viện">
            <a:extLst>
              <a:ext uri="{FF2B5EF4-FFF2-40B4-BE49-F238E27FC236}">
                <a16:creationId xmlns:a16="http://schemas.microsoft.com/office/drawing/2014/main" id="{6C4931FA-E7AB-4DB3-8425-A109447D6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6" y="1024940"/>
            <a:ext cx="4765092" cy="33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Handshake">
            <a:extLst>
              <a:ext uri="{FF2B5EF4-FFF2-40B4-BE49-F238E27FC236}">
                <a16:creationId xmlns:a16="http://schemas.microsoft.com/office/drawing/2014/main" id="{9815F153-FDDD-435A-B535-9D2DBB8EB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780" y="450204"/>
            <a:ext cx="810483" cy="8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193C24-D20E-4923-A691-7FF64A1BA716}"/>
              </a:ext>
            </a:extLst>
          </p:cNvPr>
          <p:cNvSpPr txBox="1"/>
          <p:nvPr/>
        </p:nvSpPr>
        <p:spPr>
          <a:xfrm>
            <a:off x="614919" y="1143244"/>
            <a:ext cx="3990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vi-VN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64E8D-6CC3-4B86-A261-0285CA2DB5F6}"/>
              </a:ext>
            </a:extLst>
          </p:cNvPr>
          <p:cNvSpPr txBox="1"/>
          <p:nvPr/>
        </p:nvSpPr>
        <p:spPr>
          <a:xfrm>
            <a:off x="178038" y="76436"/>
            <a:ext cx="648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</a:p>
        </p:txBody>
      </p:sp>
      <p:grpSp>
        <p:nvGrpSpPr>
          <p:cNvPr id="6" name="Google Shape;2229;p56">
            <a:extLst>
              <a:ext uri="{FF2B5EF4-FFF2-40B4-BE49-F238E27FC236}">
                <a16:creationId xmlns:a16="http://schemas.microsoft.com/office/drawing/2014/main" id="{3C96D393-905C-4ED2-86FE-BB670F7A0FB6}"/>
              </a:ext>
            </a:extLst>
          </p:cNvPr>
          <p:cNvGrpSpPr/>
          <p:nvPr/>
        </p:nvGrpSpPr>
        <p:grpSpPr>
          <a:xfrm>
            <a:off x="178037" y="76432"/>
            <a:ext cx="5508388" cy="728254"/>
            <a:chOff x="2013045" y="4813233"/>
            <a:chExt cx="921986" cy="228855"/>
          </a:xfrm>
          <a:solidFill>
            <a:schemeClr val="tx1"/>
          </a:solidFill>
        </p:grpSpPr>
        <p:sp>
          <p:nvSpPr>
            <p:cNvPr id="7" name="Google Shape;2230;p56">
              <a:extLst>
                <a:ext uri="{FF2B5EF4-FFF2-40B4-BE49-F238E27FC236}">
                  <a16:creationId xmlns:a16="http://schemas.microsoft.com/office/drawing/2014/main" id="{62B8816E-8821-4ED3-BA87-8451A9F791AB}"/>
                </a:ext>
              </a:extLst>
            </p:cNvPr>
            <p:cNvSpPr/>
            <p:nvPr/>
          </p:nvSpPr>
          <p:spPr>
            <a:xfrm>
              <a:off x="2013045" y="4867370"/>
              <a:ext cx="921986" cy="174718"/>
            </a:xfrm>
            <a:custGeom>
              <a:avLst/>
              <a:gdLst/>
              <a:ahLst/>
              <a:cxnLst/>
              <a:rect l="l" t="t" r="r" b="b"/>
              <a:pathLst>
                <a:path w="138801" h="26303" fill="none" extrusionOk="0">
                  <a:moveTo>
                    <a:pt x="0" y="18153"/>
                  </a:moveTo>
                  <a:lnTo>
                    <a:pt x="0" y="26303"/>
                  </a:lnTo>
                  <a:lnTo>
                    <a:pt x="138800" y="26303"/>
                  </a:lnTo>
                  <a:lnTo>
                    <a:pt x="138800" y="0"/>
                  </a:lnTo>
                  <a:lnTo>
                    <a:pt x="38405" y="0"/>
                  </a:lnTo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31;p56">
              <a:extLst>
                <a:ext uri="{FF2B5EF4-FFF2-40B4-BE49-F238E27FC236}">
                  <a16:creationId xmlns:a16="http://schemas.microsoft.com/office/drawing/2014/main" id="{D8C70510-8EED-4494-9F2E-FCF47B2406E8}"/>
                </a:ext>
              </a:extLst>
            </p:cNvPr>
            <p:cNvSpPr/>
            <p:nvPr/>
          </p:nvSpPr>
          <p:spPr>
            <a:xfrm>
              <a:off x="2013045" y="4813233"/>
              <a:ext cx="176251" cy="174718"/>
            </a:xfrm>
            <a:custGeom>
              <a:avLst/>
              <a:gdLst/>
              <a:ahLst/>
              <a:cxnLst/>
              <a:rect l="l" t="t" r="r" b="b"/>
              <a:pathLst>
                <a:path w="47667" h="26303" fill="none" extrusionOk="0">
                  <a:moveTo>
                    <a:pt x="0" y="0"/>
                  </a:moveTo>
                  <a:lnTo>
                    <a:pt x="0" y="26303"/>
                  </a:lnTo>
                  <a:lnTo>
                    <a:pt x="47666" y="26303"/>
                  </a:lnTo>
                  <a:lnTo>
                    <a:pt x="3445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52DB166-A0CA-4D6B-9961-447A2B1F9277}"/>
              </a:ext>
            </a:extLst>
          </p:cNvPr>
          <p:cNvSpPr txBox="1"/>
          <p:nvPr/>
        </p:nvSpPr>
        <p:spPr>
          <a:xfrm>
            <a:off x="1559314" y="232873"/>
            <a:ext cx="39796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vi-V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A62F35DD-97F1-4B8B-B663-19FB135910F7}"/>
              </a:ext>
            </a:extLst>
          </p:cNvPr>
          <p:cNvSpPr/>
          <p:nvPr/>
        </p:nvSpPr>
        <p:spPr>
          <a:xfrm>
            <a:off x="178037" y="771929"/>
            <a:ext cx="5508388" cy="45719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9C4F3-B9C1-4B25-8C5F-5423F8DC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92" y="1606514"/>
            <a:ext cx="8532608" cy="38414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D32A0F-F0BD-45A1-862E-D48E55AF22A0}"/>
              </a:ext>
            </a:extLst>
          </p:cNvPr>
          <p:cNvSpPr txBox="1"/>
          <p:nvPr/>
        </p:nvSpPr>
        <p:spPr>
          <a:xfrm>
            <a:off x="1168363" y="1992060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11504-8C29-4EA4-AFC8-CB5632676DD9}"/>
              </a:ext>
            </a:extLst>
          </p:cNvPr>
          <p:cNvSpPr txBox="1"/>
          <p:nvPr/>
        </p:nvSpPr>
        <p:spPr>
          <a:xfrm>
            <a:off x="1068350" y="4808348"/>
            <a:ext cx="406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E680A-4AC0-401A-8EFC-2AABA783AC79}"/>
              </a:ext>
            </a:extLst>
          </p:cNvPr>
          <p:cNvSpPr txBox="1"/>
          <p:nvPr/>
        </p:nvSpPr>
        <p:spPr>
          <a:xfrm>
            <a:off x="5117074" y="4809245"/>
            <a:ext cx="561724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LCD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led, motor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ng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967FC4-2FAD-460A-94F4-B8CF63EEC246}"/>
              </a:ext>
            </a:extLst>
          </p:cNvPr>
          <p:cNvCxnSpPr>
            <a:cxnSpLocks/>
          </p:cNvCxnSpPr>
          <p:nvPr/>
        </p:nvCxnSpPr>
        <p:spPr>
          <a:xfrm flipH="1">
            <a:off x="1068350" y="248705"/>
            <a:ext cx="648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2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60676F0-7AAA-43CF-AA51-EE210D9A8B47}"/>
              </a:ext>
            </a:extLst>
          </p:cNvPr>
          <p:cNvSpPr/>
          <p:nvPr/>
        </p:nvSpPr>
        <p:spPr>
          <a:xfrm>
            <a:off x="5286375" y="866198"/>
            <a:ext cx="2724807" cy="1591251"/>
          </a:xfrm>
          <a:prstGeom prst="ellipse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D1000-4B2D-4482-911F-834C4C0F88C6}"/>
              </a:ext>
            </a:extLst>
          </p:cNvPr>
          <p:cNvSpPr txBox="1"/>
          <p:nvPr/>
        </p:nvSpPr>
        <p:spPr>
          <a:xfrm>
            <a:off x="614919" y="514594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vi-VN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2BC2C-B7C6-4105-816C-68E16F71DEFC}"/>
              </a:ext>
            </a:extLst>
          </p:cNvPr>
          <p:cNvSpPr txBox="1"/>
          <p:nvPr/>
        </p:nvSpPr>
        <p:spPr>
          <a:xfrm>
            <a:off x="5918751" y="1121927"/>
            <a:ext cx="1971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Uno R3</a:t>
            </a:r>
          </a:p>
        </p:txBody>
      </p:sp>
      <p:pic>
        <p:nvPicPr>
          <p:cNvPr id="6" name="Picture 2" descr="World Map PNG Picture Web Icons With Icon Madriver Me For | Bản đồ ...">
            <a:extLst>
              <a:ext uri="{FF2B5EF4-FFF2-40B4-BE49-F238E27FC236}">
                <a16:creationId xmlns:a16="http://schemas.microsoft.com/office/drawing/2014/main" id="{444DD138-10A2-4D0F-A43C-B47B5754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75" y="2008513"/>
            <a:ext cx="10667687" cy="43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IMG_256">
            <a:extLst>
              <a:ext uri="{FF2B5EF4-FFF2-40B4-BE49-F238E27FC236}">
                <a16:creationId xmlns:a16="http://schemas.microsoft.com/office/drawing/2014/main" id="{1FE11A39-903D-437F-846B-30A56D982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 t="16025" r="3816" b="17171"/>
          <a:stretch>
            <a:fillRect/>
          </a:stretch>
        </p:blipFill>
        <p:spPr bwMode="auto">
          <a:xfrm rot="5400000">
            <a:off x="2106391" y="2959274"/>
            <a:ext cx="2983515" cy="245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E57348B6-A3E7-4CB2-AB1E-66FBA3FB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439" y="3018058"/>
            <a:ext cx="2724807" cy="265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D8A9E9-7445-4691-9200-D53B657ADE6D}"/>
              </a:ext>
            </a:extLst>
          </p:cNvPr>
          <p:cNvSpPr txBox="1"/>
          <p:nvPr/>
        </p:nvSpPr>
        <p:spPr>
          <a:xfrm>
            <a:off x="1723404" y="5749564"/>
            <a:ext cx="4009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 UNO R3 </a:t>
            </a:r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ED970-D49F-4716-AE02-0719A8A14A01}"/>
              </a:ext>
            </a:extLst>
          </p:cNvPr>
          <p:cNvSpPr txBox="1"/>
          <p:nvPr/>
        </p:nvSpPr>
        <p:spPr>
          <a:xfrm>
            <a:off x="7576101" y="5709564"/>
            <a:ext cx="326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Ardunio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UNO R3 </a:t>
            </a:r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A19C4-C0F3-4897-BCBC-E13B21A2B378}"/>
              </a:ext>
            </a:extLst>
          </p:cNvPr>
          <p:cNvSpPr txBox="1"/>
          <p:nvPr/>
        </p:nvSpPr>
        <p:spPr>
          <a:xfrm>
            <a:off x="1069008" y="1400175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05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60676F0-7AAA-43CF-AA51-EE210D9A8B47}"/>
              </a:ext>
            </a:extLst>
          </p:cNvPr>
          <p:cNvSpPr/>
          <p:nvPr/>
        </p:nvSpPr>
        <p:spPr>
          <a:xfrm>
            <a:off x="5029200" y="787924"/>
            <a:ext cx="2724807" cy="1591251"/>
          </a:xfrm>
          <a:prstGeom prst="ellipse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2BC2C-B7C6-4105-816C-68E16F71DEFC}"/>
              </a:ext>
            </a:extLst>
          </p:cNvPr>
          <p:cNvSpPr txBox="1"/>
          <p:nvPr/>
        </p:nvSpPr>
        <p:spPr>
          <a:xfrm>
            <a:off x="5417710" y="1023427"/>
            <a:ext cx="1971675" cy="11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RFID </a:t>
            </a:r>
            <a:endParaRPr lang="vi-VN" sz="32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World Map PNG Picture Web Icons With Icon Madriver Me For | Bản đồ ...">
            <a:extLst>
              <a:ext uri="{FF2B5EF4-FFF2-40B4-BE49-F238E27FC236}">
                <a16:creationId xmlns:a16="http://schemas.microsoft.com/office/drawing/2014/main" id="{444DD138-10A2-4D0F-A43C-B47B5754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75" y="2008513"/>
            <a:ext cx="10667687" cy="43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7A19C4-C0F3-4897-BCBC-E13B21A2B378}"/>
              </a:ext>
            </a:extLst>
          </p:cNvPr>
          <p:cNvSpPr txBox="1"/>
          <p:nvPr/>
        </p:nvSpPr>
        <p:spPr>
          <a:xfrm>
            <a:off x="785236" y="573810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5F07E9-D330-4E9E-B6EA-042B2B205F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22" y="3110544"/>
            <a:ext cx="2669607" cy="1636058"/>
          </a:xfrm>
          <a:prstGeom prst="rect">
            <a:avLst/>
          </a:prstGeom>
        </p:spPr>
      </p:pic>
      <p:pic>
        <p:nvPicPr>
          <p:cNvPr id="14" name="Picture 5" descr="10 Thẻ ) Thẻ RFID 125Khz, Thẻ RFID Proximity, Thẻ tần số LF, Thẻ Chip  EM4100 125Khz - Khóa cửa thông minh Nhãn hàng OEM | DienMayHoangNgan.com">
            <a:extLst>
              <a:ext uri="{FF2B5EF4-FFF2-40B4-BE49-F238E27FC236}">
                <a16:creationId xmlns:a16="http://schemas.microsoft.com/office/drawing/2014/main" id="{DDBCE2DA-A998-49EB-84DB-CFAED9290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50" y="2614678"/>
            <a:ext cx="2627790" cy="262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Thẻ RFID 13.56Mhz IC Móc Khóa Sao Chép Được - Nshop">
            <a:extLst>
              <a:ext uri="{FF2B5EF4-FFF2-40B4-BE49-F238E27FC236}">
                <a16:creationId xmlns:a16="http://schemas.microsoft.com/office/drawing/2014/main" id="{0ACF3A77-FF22-44B1-8627-70D2149E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168" y="2952095"/>
            <a:ext cx="1405546" cy="166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4924D5-8BE2-4B98-8098-63777C0940CA}"/>
              </a:ext>
            </a:extLst>
          </p:cNvPr>
          <p:cNvSpPr txBox="1"/>
          <p:nvPr/>
        </p:nvSpPr>
        <p:spPr>
          <a:xfrm>
            <a:off x="4731729" y="4820240"/>
            <a:ext cx="2929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Thẻ từ sao chép tần số 13.56 Mhz loại mỏng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A1228-26B8-401F-AFBD-E47417D6929F}"/>
              </a:ext>
            </a:extLst>
          </p:cNvPr>
          <p:cNvSpPr txBox="1"/>
          <p:nvPr/>
        </p:nvSpPr>
        <p:spPr>
          <a:xfrm>
            <a:off x="8429561" y="4820240"/>
            <a:ext cx="3053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Thẻ từ sao chép tần số 13.56 Mhz loại móc khoá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0FCB82-0BF7-466E-B754-DBEA0957B2C1}"/>
              </a:ext>
            </a:extLst>
          </p:cNvPr>
          <p:cNvSpPr txBox="1"/>
          <p:nvPr/>
        </p:nvSpPr>
        <p:spPr>
          <a:xfrm>
            <a:off x="1335738" y="4842358"/>
            <a:ext cx="2627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Đầu đọc reader</a:t>
            </a:r>
          </a:p>
        </p:txBody>
      </p:sp>
    </p:spTree>
    <p:extLst>
      <p:ext uri="{BB962C8B-B14F-4D97-AF65-F5344CB8AC3E}">
        <p14:creationId xmlns:p14="http://schemas.microsoft.com/office/powerpoint/2010/main" val="3349824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60676F0-7AAA-43CF-AA51-EE210D9A8B47}"/>
              </a:ext>
            </a:extLst>
          </p:cNvPr>
          <p:cNvSpPr/>
          <p:nvPr/>
        </p:nvSpPr>
        <p:spPr>
          <a:xfrm>
            <a:off x="4884035" y="789419"/>
            <a:ext cx="2724807" cy="1591251"/>
          </a:xfrm>
          <a:prstGeom prst="ellipse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2BC2C-B7C6-4105-816C-68E16F71DEFC}"/>
              </a:ext>
            </a:extLst>
          </p:cNvPr>
          <p:cNvSpPr txBox="1"/>
          <p:nvPr/>
        </p:nvSpPr>
        <p:spPr>
          <a:xfrm>
            <a:off x="5272545" y="1024922"/>
            <a:ext cx="1971675" cy="112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sz="32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LCD 16x2 I2C</a:t>
            </a:r>
            <a:endParaRPr lang="vi-VN" sz="32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World Map PNG Picture Web Icons With Icon Madriver Me For | Bản đồ ...">
            <a:extLst>
              <a:ext uri="{FF2B5EF4-FFF2-40B4-BE49-F238E27FC236}">
                <a16:creationId xmlns:a16="http://schemas.microsoft.com/office/drawing/2014/main" id="{444DD138-10A2-4D0F-A43C-B47B5754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6" y="2221944"/>
            <a:ext cx="10667687" cy="43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7A19C4-C0F3-4897-BCBC-E13B21A2B378}"/>
              </a:ext>
            </a:extLst>
          </p:cNvPr>
          <p:cNvSpPr txBox="1"/>
          <p:nvPr/>
        </p:nvSpPr>
        <p:spPr>
          <a:xfrm>
            <a:off x="762156" y="516926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FA4863-35C9-45AF-BE97-B57BE83C5F7A}"/>
              </a:ext>
            </a:extLst>
          </p:cNvPr>
          <p:cNvSpPr txBox="1"/>
          <p:nvPr/>
        </p:nvSpPr>
        <p:spPr>
          <a:xfrm>
            <a:off x="2023995" y="5526915"/>
            <a:ext cx="2860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tế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LCD 16x2</a:t>
            </a:r>
            <a:endParaRPr lang="vi-VN" sz="2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5E0CC7-6AF3-4A4F-A766-9F60A6F382AD}"/>
              </a:ext>
            </a:extLst>
          </p:cNvPr>
          <p:cNvSpPr txBox="1"/>
          <p:nvPr/>
        </p:nvSpPr>
        <p:spPr>
          <a:xfrm>
            <a:off x="8069322" y="5526380"/>
            <a:ext cx="21372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LCD 16x2</a:t>
            </a:r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5" descr="LCD 1602 Nền Xanh Lá Chữ Đen 5V Kèm I2C Driver">
            <a:extLst>
              <a:ext uri="{FF2B5EF4-FFF2-40B4-BE49-F238E27FC236}">
                <a16:creationId xmlns:a16="http://schemas.microsoft.com/office/drawing/2014/main" id="{58481ADA-43A9-428A-AF68-9FC884545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56" y="2957347"/>
            <a:ext cx="2633371" cy="230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8437F3-DBBB-41A7-9732-B67CCF19A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7347"/>
            <a:ext cx="5250180" cy="2146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82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2109</TotalTime>
  <Words>1026</Words>
  <Application>Microsoft Office PowerPoint</Application>
  <PresentationFormat>Widescreen</PresentationFormat>
  <Paragraphs>188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Algerian</vt:lpstr>
      <vt:lpstr>Arial</vt:lpstr>
      <vt:lpstr>Arial Black</vt:lpstr>
      <vt:lpstr>Calibri</vt:lpstr>
      <vt:lpstr>Calibri Light</vt:lpstr>
      <vt:lpstr>Courier New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Đức Nguyên Đang Ở Ngay Bên Bạn</dc:creator>
  <cp:lastModifiedBy>Đức Nguyên Đang Ở Ngay Bên Bạn</cp:lastModifiedBy>
  <cp:revision>110</cp:revision>
  <dcterms:created xsi:type="dcterms:W3CDTF">2022-04-12T09:21:37Z</dcterms:created>
  <dcterms:modified xsi:type="dcterms:W3CDTF">2022-07-31T14:10:05Z</dcterms:modified>
</cp:coreProperties>
</file>